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7" r:id="rId10"/>
    <p:sldId id="269" r:id="rId11"/>
    <p:sldId id="265" r:id="rId12"/>
    <p:sldId id="280" r:id="rId13"/>
    <p:sldId id="281" r:id="rId14"/>
    <p:sldId id="268" r:id="rId15"/>
    <p:sldId id="283" r:id="rId16"/>
    <p:sldId id="282" r:id="rId17"/>
    <p:sldId id="287" r:id="rId18"/>
    <p:sldId id="288" r:id="rId19"/>
    <p:sldId id="289" r:id="rId20"/>
    <p:sldId id="290" r:id="rId21"/>
    <p:sldId id="285" r:id="rId22"/>
    <p:sldId id="270" r:id="rId23"/>
    <p:sldId id="291" r:id="rId24"/>
    <p:sldId id="292" r:id="rId25"/>
    <p:sldId id="293" r:id="rId26"/>
    <p:sldId id="300" r:id="rId27"/>
    <p:sldId id="294" r:id="rId28"/>
    <p:sldId id="295" r:id="rId29"/>
    <p:sldId id="302" r:id="rId30"/>
    <p:sldId id="271" r:id="rId31"/>
    <p:sldId id="305" r:id="rId32"/>
    <p:sldId id="297" r:id="rId33"/>
    <p:sldId id="304" r:id="rId34"/>
    <p:sldId id="311" r:id="rId35"/>
    <p:sldId id="272" r:id="rId36"/>
    <p:sldId id="306" r:id="rId37"/>
    <p:sldId id="312" r:id="rId38"/>
    <p:sldId id="313" r:id="rId39"/>
    <p:sldId id="314" r:id="rId40"/>
    <p:sldId id="315" r:id="rId41"/>
    <p:sldId id="322" r:id="rId42"/>
    <p:sldId id="316" r:id="rId43"/>
    <p:sldId id="323" r:id="rId44"/>
    <p:sldId id="324" r:id="rId45"/>
    <p:sldId id="332" r:id="rId46"/>
    <p:sldId id="321" r:id="rId47"/>
    <p:sldId id="317" r:id="rId48"/>
    <p:sldId id="318" r:id="rId49"/>
    <p:sldId id="319" r:id="rId50"/>
    <p:sldId id="320" r:id="rId51"/>
    <p:sldId id="345" r:id="rId52"/>
    <p:sldId id="333" r:id="rId53"/>
    <p:sldId id="344" r:id="rId54"/>
    <p:sldId id="335" r:id="rId55"/>
    <p:sldId id="346" r:id="rId56"/>
    <p:sldId id="336" r:id="rId57"/>
    <p:sldId id="350" r:id="rId58"/>
    <p:sldId id="337" r:id="rId59"/>
    <p:sldId id="351" r:id="rId60"/>
    <p:sldId id="347" r:id="rId61"/>
    <p:sldId id="352" r:id="rId62"/>
    <p:sldId id="348" r:id="rId63"/>
    <p:sldId id="353" r:id="rId64"/>
    <p:sldId id="349" r:id="rId65"/>
    <p:sldId id="354" r:id="rId66"/>
    <p:sldId id="355" r:id="rId67"/>
    <p:sldId id="338" r:id="rId68"/>
    <p:sldId id="339" r:id="rId69"/>
    <p:sldId id="356" r:id="rId70"/>
    <p:sldId id="340" r:id="rId71"/>
    <p:sldId id="357" r:id="rId72"/>
    <p:sldId id="341" r:id="rId73"/>
    <p:sldId id="358" r:id="rId74"/>
    <p:sldId id="362" r:id="rId75"/>
    <p:sldId id="359" r:id="rId76"/>
    <p:sldId id="363" r:id="rId77"/>
    <p:sldId id="360" r:id="rId78"/>
    <p:sldId id="368" r:id="rId79"/>
    <p:sldId id="364" r:id="rId80"/>
    <p:sldId id="369" r:id="rId81"/>
    <p:sldId id="365" r:id="rId82"/>
    <p:sldId id="370" r:id="rId83"/>
    <p:sldId id="366" r:id="rId84"/>
    <p:sldId id="367" r:id="rId85"/>
    <p:sldId id="371" r:id="rId86"/>
    <p:sldId id="376" r:id="rId87"/>
    <p:sldId id="377" r:id="rId88"/>
    <p:sldId id="361" r:id="rId89"/>
    <p:sldId id="378" r:id="rId90"/>
    <p:sldId id="372" r:id="rId91"/>
    <p:sldId id="373" r:id="rId92"/>
    <p:sldId id="374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644"/>
    <a:srgbClr val="FF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6FDCDA-4112-A048-8B49-EC6D00AD7E99}" v="103" dt="2021-12-15T20:32:59.454"/>
    <p1510:client id="{D03D6981-F15C-B04C-9B85-C9C69A46BF9B}" v="173" dt="2021-12-15T09:07:40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8"/>
    <p:restoredTop sz="95009"/>
  </p:normalViewPr>
  <p:slideViewPr>
    <p:cSldViewPr snapToGrid="0" snapToObjects="1">
      <p:cViewPr>
        <p:scale>
          <a:sx n="90" d="100"/>
          <a:sy n="90" d="100"/>
        </p:scale>
        <p:origin x="24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ish Patel" userId="21c6883f7637f747" providerId="LiveId" clId="{616FDCDA-4112-A048-8B49-EC6D00AD7E99}"/>
    <pc:docChg chg="undo redo custSel addSld delSld modSld sldOrd">
      <pc:chgData name="Ashish Patel" userId="21c6883f7637f747" providerId="LiveId" clId="{616FDCDA-4112-A048-8B49-EC6D00AD7E99}" dt="2021-12-15T20:33:30.503" v="1063" actId="2696"/>
      <pc:docMkLst>
        <pc:docMk/>
      </pc:docMkLst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4132961959" sldId="262"/>
        </pc:sldMkLst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3579414556" sldId="263"/>
        </pc:sldMkLst>
      </pc:sldChg>
      <pc:sldChg chg="addSp modSp mod">
        <pc:chgData name="Ashish Patel" userId="21c6883f7637f747" providerId="LiveId" clId="{616FDCDA-4112-A048-8B49-EC6D00AD7E99}" dt="2021-12-15T19:13:18.555" v="3" actId="1076"/>
        <pc:sldMkLst>
          <pc:docMk/>
          <pc:sldMk cId="2898955493" sldId="268"/>
        </pc:sldMkLst>
        <pc:spChg chg="add mod">
          <ac:chgData name="Ashish Patel" userId="21c6883f7637f747" providerId="LiveId" clId="{616FDCDA-4112-A048-8B49-EC6D00AD7E99}" dt="2021-12-15T19:13:18.555" v="3" actId="1076"/>
          <ac:spMkLst>
            <pc:docMk/>
            <pc:sldMk cId="2898955493" sldId="268"/>
            <ac:spMk id="3" creationId="{0765D51A-194D-F343-A3CB-6400C584C600}"/>
          </ac:spMkLst>
        </pc:spChg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4088660089" sldId="273"/>
        </pc:sldMkLst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3612733557" sldId="274"/>
        </pc:sldMkLst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728518676" sldId="275"/>
        </pc:sldMkLst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1436393136" sldId="276"/>
        </pc:sldMkLst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2752153934" sldId="277"/>
        </pc:sldMkLst>
      </pc:sldChg>
      <pc:sldChg chg="del">
        <pc:chgData name="Ashish Patel" userId="21c6883f7637f747" providerId="LiveId" clId="{616FDCDA-4112-A048-8B49-EC6D00AD7E99}" dt="2021-12-15T19:12:48.747" v="1" actId="2696"/>
        <pc:sldMkLst>
          <pc:docMk/>
          <pc:sldMk cId="544697626" sldId="278"/>
        </pc:sldMkLst>
      </pc:sldChg>
      <pc:sldChg chg="del">
        <pc:chgData name="Ashish Patel" userId="21c6883f7637f747" providerId="LiveId" clId="{616FDCDA-4112-A048-8B49-EC6D00AD7E99}" dt="2021-12-15T19:12:48.747" v="1" actId="2696"/>
        <pc:sldMkLst>
          <pc:docMk/>
          <pc:sldMk cId="748402304" sldId="279"/>
        </pc:sldMkLst>
      </pc:sldChg>
      <pc:sldChg chg="addSp modSp mod">
        <pc:chgData name="Ashish Patel" userId="21c6883f7637f747" providerId="LiveId" clId="{616FDCDA-4112-A048-8B49-EC6D00AD7E99}" dt="2021-12-15T19:13:28.800" v="5" actId="1076"/>
        <pc:sldMkLst>
          <pc:docMk/>
          <pc:sldMk cId="1675565710" sldId="282"/>
        </pc:sldMkLst>
        <pc:spChg chg="add mod">
          <ac:chgData name="Ashish Patel" userId="21c6883f7637f747" providerId="LiveId" clId="{616FDCDA-4112-A048-8B49-EC6D00AD7E99}" dt="2021-12-15T19:13:28.800" v="5" actId="1076"/>
          <ac:spMkLst>
            <pc:docMk/>
            <pc:sldMk cId="1675565710" sldId="282"/>
            <ac:spMk id="4" creationId="{DF4D92C4-1406-D54F-9D2A-0117F01C9033}"/>
          </ac:spMkLst>
        </pc:spChg>
      </pc:sldChg>
      <pc:sldChg chg="del">
        <pc:chgData name="Ashish Patel" userId="21c6883f7637f747" providerId="LiveId" clId="{616FDCDA-4112-A048-8B49-EC6D00AD7E99}" dt="2021-12-15T19:13:42.823" v="6" actId="2696"/>
        <pc:sldMkLst>
          <pc:docMk/>
          <pc:sldMk cId="1860668523" sldId="284"/>
        </pc:sldMkLst>
      </pc:sldChg>
      <pc:sldChg chg="del">
        <pc:chgData name="Ashish Patel" userId="21c6883f7637f747" providerId="LiveId" clId="{616FDCDA-4112-A048-8B49-EC6D00AD7E99}" dt="2021-12-15T19:13:42.823" v="6" actId="2696"/>
        <pc:sldMkLst>
          <pc:docMk/>
          <pc:sldMk cId="2032264153" sldId="286"/>
        </pc:sldMkLst>
      </pc:sldChg>
      <pc:sldChg chg="modSp mod">
        <pc:chgData name="Ashish Patel" userId="21c6883f7637f747" providerId="LiveId" clId="{616FDCDA-4112-A048-8B49-EC6D00AD7E99}" dt="2021-12-15T19:14:04.608" v="25" actId="20577"/>
        <pc:sldMkLst>
          <pc:docMk/>
          <pc:sldMk cId="3262780281" sldId="288"/>
        </pc:sldMkLst>
        <pc:spChg chg="mod">
          <ac:chgData name="Ashish Patel" userId="21c6883f7637f747" providerId="LiveId" clId="{616FDCDA-4112-A048-8B49-EC6D00AD7E99}" dt="2021-12-15T19:14:04.608" v="25" actId="20577"/>
          <ac:spMkLst>
            <pc:docMk/>
            <pc:sldMk cId="3262780281" sldId="288"/>
            <ac:spMk id="2" creationId="{00000000-0000-0000-0000-000000000000}"/>
          </ac:spMkLst>
        </pc:spChg>
      </pc:sldChg>
      <pc:sldChg chg="del">
        <pc:chgData name="Ashish Patel" userId="21c6883f7637f747" providerId="LiveId" clId="{616FDCDA-4112-A048-8B49-EC6D00AD7E99}" dt="2021-12-15T19:14:41.121" v="27" actId="2696"/>
        <pc:sldMkLst>
          <pc:docMk/>
          <pc:sldMk cId="639610715" sldId="296"/>
        </pc:sldMkLst>
      </pc:sldChg>
      <pc:sldChg chg="del">
        <pc:chgData name="Ashish Patel" userId="21c6883f7637f747" providerId="LiveId" clId="{616FDCDA-4112-A048-8B49-EC6D00AD7E99}" dt="2021-12-15T19:14:31.464" v="26" actId="2696"/>
        <pc:sldMkLst>
          <pc:docMk/>
          <pc:sldMk cId="3388923905" sldId="298"/>
        </pc:sldMkLst>
      </pc:sldChg>
      <pc:sldChg chg="del">
        <pc:chgData name="Ashish Patel" userId="21c6883f7637f747" providerId="LiveId" clId="{616FDCDA-4112-A048-8B49-EC6D00AD7E99}" dt="2021-12-15T19:14:50.209" v="28" actId="2696"/>
        <pc:sldMkLst>
          <pc:docMk/>
          <pc:sldMk cId="3923664920" sldId="299"/>
        </pc:sldMkLst>
      </pc:sldChg>
      <pc:sldChg chg="del">
        <pc:chgData name="Ashish Patel" userId="21c6883f7637f747" providerId="LiveId" clId="{616FDCDA-4112-A048-8B49-EC6D00AD7E99}" dt="2021-12-15T19:14:50.209" v="28" actId="2696"/>
        <pc:sldMkLst>
          <pc:docMk/>
          <pc:sldMk cId="1127858014" sldId="301"/>
        </pc:sldMkLst>
      </pc:sldChg>
      <pc:sldChg chg="modSp mod">
        <pc:chgData name="Ashish Patel" userId="21c6883f7637f747" providerId="LiveId" clId="{616FDCDA-4112-A048-8B49-EC6D00AD7E99}" dt="2021-12-15T19:15:03.329" v="70" actId="20577"/>
        <pc:sldMkLst>
          <pc:docMk/>
          <pc:sldMk cId="505273118" sldId="302"/>
        </pc:sldMkLst>
        <pc:spChg chg="mod">
          <ac:chgData name="Ashish Patel" userId="21c6883f7637f747" providerId="LiveId" clId="{616FDCDA-4112-A048-8B49-EC6D00AD7E99}" dt="2021-12-15T19:15:03.329" v="70" actId="20577"/>
          <ac:spMkLst>
            <pc:docMk/>
            <pc:sldMk cId="505273118" sldId="302"/>
            <ac:spMk id="3" creationId="{00000000-0000-0000-0000-000000000000}"/>
          </ac:spMkLst>
        </pc:spChg>
      </pc:sldChg>
      <pc:sldChg chg="del">
        <pc:chgData name="Ashish Patel" userId="21c6883f7637f747" providerId="LiveId" clId="{616FDCDA-4112-A048-8B49-EC6D00AD7E99}" dt="2021-12-15T09:11:56.325" v="0" actId="2696"/>
        <pc:sldMkLst>
          <pc:docMk/>
          <pc:sldMk cId="2117809385" sldId="303"/>
        </pc:sldMkLst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597818013" sldId="307"/>
        </pc:sldMkLst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761616992" sldId="308"/>
        </pc:sldMkLst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579079353" sldId="309"/>
        </pc:sldMkLst>
      </pc:sldChg>
      <pc:sldChg chg="del">
        <pc:chgData name="Ashish Patel" userId="21c6883f7637f747" providerId="LiveId" clId="{616FDCDA-4112-A048-8B49-EC6D00AD7E99}" dt="2021-12-15T20:33:30.503" v="1063" actId="2696"/>
        <pc:sldMkLst>
          <pc:docMk/>
          <pc:sldMk cId="2572318317" sldId="310"/>
        </pc:sldMkLst>
      </pc:sldChg>
      <pc:sldChg chg="del">
        <pc:chgData name="Ashish Patel" userId="21c6883f7637f747" providerId="LiveId" clId="{616FDCDA-4112-A048-8B49-EC6D00AD7E99}" dt="2021-12-15T19:17:47.887" v="71" actId="2696"/>
        <pc:sldMkLst>
          <pc:docMk/>
          <pc:sldMk cId="1039770104" sldId="325"/>
        </pc:sldMkLst>
      </pc:sldChg>
      <pc:sldChg chg="del">
        <pc:chgData name="Ashish Patel" userId="21c6883f7637f747" providerId="LiveId" clId="{616FDCDA-4112-A048-8B49-EC6D00AD7E99}" dt="2021-12-15T19:29:28.986" v="121" actId="2696"/>
        <pc:sldMkLst>
          <pc:docMk/>
          <pc:sldMk cId="4086659046" sldId="326"/>
        </pc:sldMkLst>
      </pc:sldChg>
      <pc:sldChg chg="addSp modSp del">
        <pc:chgData name="Ashish Patel" userId="21c6883f7637f747" providerId="LiveId" clId="{616FDCDA-4112-A048-8B49-EC6D00AD7E99}" dt="2021-12-15T19:26:04.631" v="120" actId="2696"/>
        <pc:sldMkLst>
          <pc:docMk/>
          <pc:sldMk cId="1142295365" sldId="327"/>
        </pc:sldMkLst>
        <pc:spChg chg="add mod">
          <ac:chgData name="Ashish Patel" userId="21c6883f7637f747" providerId="LiveId" clId="{616FDCDA-4112-A048-8B49-EC6D00AD7E99}" dt="2021-12-15T19:18:50.621" v="72"/>
          <ac:spMkLst>
            <pc:docMk/>
            <pc:sldMk cId="1142295365" sldId="327"/>
            <ac:spMk id="4" creationId="{567FC414-EF0D-8E46-974C-139655438A46}"/>
          </ac:spMkLst>
        </pc:spChg>
      </pc:sldChg>
      <pc:sldChg chg="del">
        <pc:chgData name="Ashish Patel" userId="21c6883f7637f747" providerId="LiveId" clId="{616FDCDA-4112-A048-8B49-EC6D00AD7E99}" dt="2021-12-15T19:24:32.615" v="109" actId="2696"/>
        <pc:sldMkLst>
          <pc:docMk/>
          <pc:sldMk cId="2923761938" sldId="328"/>
        </pc:sldMkLst>
      </pc:sldChg>
      <pc:sldChg chg="del">
        <pc:chgData name="Ashish Patel" userId="21c6883f7637f747" providerId="LiveId" clId="{616FDCDA-4112-A048-8B49-EC6D00AD7E99}" dt="2021-12-15T19:24:32.615" v="109" actId="2696"/>
        <pc:sldMkLst>
          <pc:docMk/>
          <pc:sldMk cId="2794364397" sldId="329"/>
        </pc:sldMkLst>
      </pc:sldChg>
      <pc:sldChg chg="del">
        <pc:chgData name="Ashish Patel" userId="21c6883f7637f747" providerId="LiveId" clId="{616FDCDA-4112-A048-8B49-EC6D00AD7E99}" dt="2021-12-15T19:24:32.615" v="109" actId="2696"/>
        <pc:sldMkLst>
          <pc:docMk/>
          <pc:sldMk cId="2611067937" sldId="330"/>
        </pc:sldMkLst>
      </pc:sldChg>
      <pc:sldChg chg="del">
        <pc:chgData name="Ashish Patel" userId="21c6883f7637f747" providerId="LiveId" clId="{616FDCDA-4112-A048-8B49-EC6D00AD7E99}" dt="2021-12-15T19:24:32.615" v="109" actId="2696"/>
        <pc:sldMkLst>
          <pc:docMk/>
          <pc:sldMk cId="1191609584" sldId="331"/>
        </pc:sldMkLst>
      </pc:sldChg>
      <pc:sldChg chg="addSp delSp modSp mod setBg">
        <pc:chgData name="Ashish Patel" userId="21c6883f7637f747" providerId="LiveId" clId="{616FDCDA-4112-A048-8B49-EC6D00AD7E99}" dt="2021-12-15T19:23:22.602" v="103"/>
        <pc:sldMkLst>
          <pc:docMk/>
          <pc:sldMk cId="442983773" sldId="333"/>
        </pc:sldMkLst>
        <pc:spChg chg="del mod">
          <ac:chgData name="Ashish Patel" userId="21c6883f7637f747" providerId="LiveId" clId="{616FDCDA-4112-A048-8B49-EC6D00AD7E99}" dt="2021-12-15T19:23:03.736" v="96" actId="478"/>
          <ac:spMkLst>
            <pc:docMk/>
            <pc:sldMk cId="442983773" sldId="333"/>
            <ac:spMk id="3" creationId="{00000000-0000-0000-0000-000000000000}"/>
          </ac:spMkLst>
        </pc:spChg>
        <pc:spChg chg="add del mod">
          <ac:chgData name="Ashish Patel" userId="21c6883f7637f747" providerId="LiveId" clId="{616FDCDA-4112-A048-8B49-EC6D00AD7E99}" dt="2021-12-15T19:23:22.602" v="103"/>
          <ac:spMkLst>
            <pc:docMk/>
            <pc:sldMk cId="442983773" sldId="333"/>
            <ac:spMk id="7" creationId="{35E92A35-46EB-D44E-868A-79D81108A249}"/>
          </ac:spMkLst>
        </pc:spChg>
        <pc:picChg chg="add del mod">
          <ac:chgData name="Ashish Patel" userId="21c6883f7637f747" providerId="LiveId" clId="{616FDCDA-4112-A048-8B49-EC6D00AD7E99}" dt="2021-12-15T19:22:50.680" v="92"/>
          <ac:picMkLst>
            <pc:docMk/>
            <pc:sldMk cId="442983773" sldId="333"/>
            <ac:picMk id="4" creationId="{B266730B-35D0-5746-B87F-F37873211159}"/>
          </ac:picMkLst>
        </pc:picChg>
        <pc:picChg chg="add mod">
          <ac:chgData name="Ashish Patel" userId="21c6883f7637f747" providerId="LiveId" clId="{616FDCDA-4112-A048-8B49-EC6D00AD7E99}" dt="2021-12-15T19:23:13.340" v="101" actId="26606"/>
          <ac:picMkLst>
            <pc:docMk/>
            <pc:sldMk cId="442983773" sldId="333"/>
            <ac:picMk id="6" creationId="{77503CFF-48A5-AF49-8F36-189386E23C45}"/>
          </ac:picMkLst>
        </pc:picChg>
      </pc:sldChg>
      <pc:sldChg chg="del">
        <pc:chgData name="Ashish Patel" userId="21c6883f7637f747" providerId="LiveId" clId="{616FDCDA-4112-A048-8B49-EC6D00AD7E99}" dt="2021-12-15T19:24:32.615" v="109" actId="2696"/>
        <pc:sldMkLst>
          <pc:docMk/>
          <pc:sldMk cId="586201242" sldId="334"/>
        </pc:sldMkLst>
      </pc:sldChg>
      <pc:sldChg chg="addSp modSp mod">
        <pc:chgData name="Ashish Patel" userId="21c6883f7637f747" providerId="LiveId" clId="{616FDCDA-4112-A048-8B49-EC6D00AD7E99}" dt="2021-12-15T19:30:45.554" v="138" actId="692"/>
        <pc:sldMkLst>
          <pc:docMk/>
          <pc:sldMk cId="58321958" sldId="335"/>
        </pc:sldMkLst>
        <pc:spChg chg="add mod">
          <ac:chgData name="Ashish Patel" userId="21c6883f7637f747" providerId="LiveId" clId="{616FDCDA-4112-A048-8B49-EC6D00AD7E99}" dt="2021-12-15T19:30:45.554" v="138" actId="692"/>
          <ac:spMkLst>
            <pc:docMk/>
            <pc:sldMk cId="58321958" sldId="335"/>
            <ac:spMk id="4" creationId="{5E1D22C0-8F34-C147-8C4E-67076188AC23}"/>
          </ac:spMkLst>
        </pc:spChg>
        <pc:picChg chg="add mod">
          <ac:chgData name="Ashish Patel" userId="21c6883f7637f747" providerId="LiveId" clId="{616FDCDA-4112-A048-8B49-EC6D00AD7E99}" dt="2021-12-15T19:29:46.834" v="125" actId="962"/>
          <ac:picMkLst>
            <pc:docMk/>
            <pc:sldMk cId="58321958" sldId="335"/>
            <ac:picMk id="3" creationId="{2E8534C7-3982-4946-8AFB-E76A11A24084}"/>
          </ac:picMkLst>
        </pc:picChg>
      </pc:sldChg>
      <pc:sldChg chg="addSp modSp mod">
        <pc:chgData name="Ashish Patel" userId="21c6883f7637f747" providerId="LiveId" clId="{616FDCDA-4112-A048-8B49-EC6D00AD7E99}" dt="2021-12-15T19:31:23.895" v="140" actId="27614"/>
        <pc:sldMkLst>
          <pc:docMk/>
          <pc:sldMk cId="2671040374" sldId="336"/>
        </pc:sldMkLst>
        <pc:picChg chg="add mod">
          <ac:chgData name="Ashish Patel" userId="21c6883f7637f747" providerId="LiveId" clId="{616FDCDA-4112-A048-8B49-EC6D00AD7E99}" dt="2021-12-15T19:31:23.895" v="140" actId="27614"/>
          <ac:picMkLst>
            <pc:docMk/>
            <pc:sldMk cId="2671040374" sldId="336"/>
            <ac:picMk id="3" creationId="{B42BB55C-CD1C-0E48-BDBE-6467123C4FE5}"/>
          </ac:picMkLst>
        </pc:picChg>
      </pc:sldChg>
      <pc:sldChg chg="addSp modSp">
        <pc:chgData name="Ashish Patel" userId="21c6883f7637f747" providerId="LiveId" clId="{616FDCDA-4112-A048-8B49-EC6D00AD7E99}" dt="2021-12-15T19:34:26.246" v="182"/>
        <pc:sldMkLst>
          <pc:docMk/>
          <pc:sldMk cId="3312652054" sldId="337"/>
        </pc:sldMkLst>
        <pc:picChg chg="add mod">
          <ac:chgData name="Ashish Patel" userId="21c6883f7637f747" providerId="LiveId" clId="{616FDCDA-4112-A048-8B49-EC6D00AD7E99}" dt="2021-12-15T19:34:26.246" v="182"/>
          <ac:picMkLst>
            <pc:docMk/>
            <pc:sldMk cId="3312652054" sldId="337"/>
            <ac:picMk id="3" creationId="{9E2F7887-4F12-364B-B6E4-EBE0805F27EF}"/>
          </ac:picMkLst>
        </pc:picChg>
      </pc:sldChg>
      <pc:sldChg chg="addSp modSp mod">
        <pc:chgData name="Ashish Patel" userId="21c6883f7637f747" providerId="LiveId" clId="{616FDCDA-4112-A048-8B49-EC6D00AD7E99}" dt="2021-12-15T19:46:19.412" v="411" actId="962"/>
        <pc:sldMkLst>
          <pc:docMk/>
          <pc:sldMk cId="1867590721" sldId="338"/>
        </pc:sldMkLst>
        <pc:picChg chg="add mod">
          <ac:chgData name="Ashish Patel" userId="21c6883f7637f747" providerId="LiveId" clId="{616FDCDA-4112-A048-8B49-EC6D00AD7E99}" dt="2021-12-15T19:46:19.412" v="411" actId="962"/>
          <ac:picMkLst>
            <pc:docMk/>
            <pc:sldMk cId="1867590721" sldId="338"/>
            <ac:picMk id="3" creationId="{1C5E3194-D08A-0F41-BAF1-FEF7E7E624DA}"/>
          </ac:picMkLst>
        </pc:picChg>
      </pc:sldChg>
      <pc:sldChg chg="addSp modSp mod">
        <pc:chgData name="Ashish Patel" userId="21c6883f7637f747" providerId="LiveId" clId="{616FDCDA-4112-A048-8B49-EC6D00AD7E99}" dt="2021-12-15T19:48:46.665" v="465" actId="14100"/>
        <pc:sldMkLst>
          <pc:docMk/>
          <pc:sldMk cId="3769124140" sldId="339"/>
        </pc:sldMkLst>
        <pc:spChg chg="add mod">
          <ac:chgData name="Ashish Patel" userId="21c6883f7637f747" providerId="LiveId" clId="{616FDCDA-4112-A048-8B49-EC6D00AD7E99}" dt="2021-12-15T19:48:15.894" v="460" actId="20577"/>
          <ac:spMkLst>
            <pc:docMk/>
            <pc:sldMk cId="3769124140" sldId="339"/>
            <ac:spMk id="5" creationId="{3240CE94-E756-3D45-9F51-73CD1ADB8BDD}"/>
          </ac:spMkLst>
        </pc:spChg>
        <pc:spChg chg="add mod">
          <ac:chgData name="Ashish Patel" userId="21c6883f7637f747" providerId="LiveId" clId="{616FDCDA-4112-A048-8B49-EC6D00AD7E99}" dt="2021-12-15T19:48:46.665" v="465" actId="14100"/>
          <ac:spMkLst>
            <pc:docMk/>
            <pc:sldMk cId="3769124140" sldId="339"/>
            <ac:spMk id="7" creationId="{0DAEAFEA-7111-BF4B-9129-C4EAE57D7411}"/>
          </ac:spMkLst>
        </pc:spChg>
        <pc:picChg chg="add mod">
          <ac:chgData name="Ashish Patel" userId="21c6883f7637f747" providerId="LiveId" clId="{616FDCDA-4112-A048-8B49-EC6D00AD7E99}" dt="2021-12-15T19:47:28.107" v="414" actId="962"/>
          <ac:picMkLst>
            <pc:docMk/>
            <pc:sldMk cId="3769124140" sldId="339"/>
            <ac:picMk id="3" creationId="{5BD65A65-F523-604F-9423-06E4179FC2DB}"/>
          </ac:picMkLst>
        </pc:picChg>
        <pc:cxnChg chg="add mod">
          <ac:chgData name="Ashish Patel" userId="21c6883f7637f747" providerId="LiveId" clId="{616FDCDA-4112-A048-8B49-EC6D00AD7E99}" dt="2021-12-15T19:48:33.082" v="462" actId="14100"/>
          <ac:cxnSpMkLst>
            <pc:docMk/>
            <pc:sldMk cId="3769124140" sldId="339"/>
            <ac:cxnSpMk id="4" creationId="{82E04DF8-425E-6E4F-897D-B3CAF7E79259}"/>
          </ac:cxnSpMkLst>
        </pc:cxnChg>
      </pc:sldChg>
      <pc:sldChg chg="addSp modSp mod">
        <pc:chgData name="Ashish Patel" userId="21c6883f7637f747" providerId="LiveId" clId="{616FDCDA-4112-A048-8B49-EC6D00AD7E99}" dt="2021-12-15T19:47:45.585" v="420" actId="962"/>
        <pc:sldMkLst>
          <pc:docMk/>
          <pc:sldMk cId="1644556538" sldId="340"/>
        </pc:sldMkLst>
        <pc:picChg chg="add mod">
          <ac:chgData name="Ashish Patel" userId="21c6883f7637f747" providerId="LiveId" clId="{616FDCDA-4112-A048-8B49-EC6D00AD7E99}" dt="2021-12-15T19:47:45.585" v="420" actId="962"/>
          <ac:picMkLst>
            <pc:docMk/>
            <pc:sldMk cId="1644556538" sldId="340"/>
            <ac:picMk id="3" creationId="{0A8633FF-05C9-E34C-A503-EED72EAE33D0}"/>
          </ac:picMkLst>
        </pc:picChg>
      </pc:sldChg>
      <pc:sldChg chg="addSp delSp modSp mod">
        <pc:chgData name="Ashish Patel" userId="21c6883f7637f747" providerId="LiveId" clId="{616FDCDA-4112-A048-8B49-EC6D00AD7E99}" dt="2021-12-15T19:53:21.419" v="552"/>
        <pc:sldMkLst>
          <pc:docMk/>
          <pc:sldMk cId="2267617400" sldId="341"/>
        </pc:sldMkLst>
        <pc:spChg chg="add mod">
          <ac:chgData name="Ashish Patel" userId="21c6883f7637f747" providerId="LiveId" clId="{616FDCDA-4112-A048-8B49-EC6D00AD7E99}" dt="2021-12-15T19:52:36.538" v="549" actId="313"/>
          <ac:spMkLst>
            <pc:docMk/>
            <pc:sldMk cId="2267617400" sldId="341"/>
            <ac:spMk id="5" creationId="{54A925B0-3F90-9447-BDCF-032C788A4295}"/>
          </ac:spMkLst>
        </pc:spChg>
        <pc:spChg chg="add mod">
          <ac:chgData name="Ashish Patel" userId="21c6883f7637f747" providerId="LiveId" clId="{616FDCDA-4112-A048-8B49-EC6D00AD7E99}" dt="2021-12-15T19:52:12.190" v="511"/>
          <ac:spMkLst>
            <pc:docMk/>
            <pc:sldMk cId="2267617400" sldId="341"/>
            <ac:spMk id="6" creationId="{F4F16C38-BB02-6148-AFB3-C3ED065D0C0B}"/>
          </ac:spMkLst>
        </pc:spChg>
        <pc:spChg chg="add del mod">
          <ac:chgData name="Ashish Patel" userId="21c6883f7637f747" providerId="LiveId" clId="{616FDCDA-4112-A048-8B49-EC6D00AD7E99}" dt="2021-12-15T19:52:16.649" v="513"/>
          <ac:spMkLst>
            <pc:docMk/>
            <pc:sldMk cId="2267617400" sldId="341"/>
            <ac:spMk id="8" creationId="{402CCE14-EBE0-DA41-93B8-F28B8AC45830}"/>
          </ac:spMkLst>
        </pc:spChg>
        <pc:spChg chg="add del mod">
          <ac:chgData name="Ashish Patel" userId="21c6883f7637f747" providerId="LiveId" clId="{616FDCDA-4112-A048-8B49-EC6D00AD7E99}" dt="2021-12-15T19:52:16.649" v="513"/>
          <ac:spMkLst>
            <pc:docMk/>
            <pc:sldMk cId="2267617400" sldId="341"/>
            <ac:spMk id="9" creationId="{F6D3F336-C285-0544-AE0B-01433E918DC5}"/>
          </ac:spMkLst>
        </pc:spChg>
        <pc:spChg chg="add del mod">
          <ac:chgData name="Ashish Patel" userId="21c6883f7637f747" providerId="LiveId" clId="{616FDCDA-4112-A048-8B49-EC6D00AD7E99}" dt="2021-12-15T19:53:21.419" v="552"/>
          <ac:spMkLst>
            <pc:docMk/>
            <pc:sldMk cId="2267617400" sldId="341"/>
            <ac:spMk id="10" creationId="{CC6CE878-0AF7-6B42-A84A-A651133315A7}"/>
          </ac:spMkLst>
        </pc:spChg>
        <pc:picChg chg="add mod">
          <ac:chgData name="Ashish Patel" userId="21c6883f7637f747" providerId="LiveId" clId="{616FDCDA-4112-A048-8B49-EC6D00AD7E99}" dt="2021-12-15T19:52:06.820" v="510" actId="27614"/>
          <ac:picMkLst>
            <pc:docMk/>
            <pc:sldMk cId="2267617400" sldId="341"/>
            <ac:picMk id="3" creationId="{6CFB4C00-F337-D44E-9B94-7020F0C41812}"/>
          </ac:picMkLst>
        </pc:picChg>
        <pc:cxnChg chg="add mod">
          <ac:chgData name="Ashish Patel" userId="21c6883f7637f747" providerId="LiveId" clId="{616FDCDA-4112-A048-8B49-EC6D00AD7E99}" dt="2021-12-15T19:52:12.190" v="511"/>
          <ac:cxnSpMkLst>
            <pc:docMk/>
            <pc:sldMk cId="2267617400" sldId="341"/>
            <ac:cxnSpMk id="4" creationId="{33A7CA60-37F4-534A-AD44-2EA34CD4FD67}"/>
          </ac:cxnSpMkLst>
        </pc:cxnChg>
        <pc:cxnChg chg="add del mod">
          <ac:chgData name="Ashish Patel" userId="21c6883f7637f747" providerId="LiveId" clId="{616FDCDA-4112-A048-8B49-EC6D00AD7E99}" dt="2021-12-15T19:52:16.649" v="513"/>
          <ac:cxnSpMkLst>
            <pc:docMk/>
            <pc:sldMk cId="2267617400" sldId="341"/>
            <ac:cxnSpMk id="7" creationId="{A741DDA4-65CB-3842-BA86-66D0AE284960}"/>
          </ac:cxnSpMkLst>
        </pc:cxnChg>
      </pc:sldChg>
      <pc:sldChg chg="del">
        <pc:chgData name="Ashish Patel" userId="21c6883f7637f747" providerId="LiveId" clId="{616FDCDA-4112-A048-8B49-EC6D00AD7E99}" dt="2021-12-15T19:24:32.615" v="109" actId="2696"/>
        <pc:sldMkLst>
          <pc:docMk/>
          <pc:sldMk cId="60610982" sldId="342"/>
        </pc:sldMkLst>
      </pc:sldChg>
      <pc:sldChg chg="add del">
        <pc:chgData name="Ashish Patel" userId="21c6883f7637f747" providerId="LiveId" clId="{616FDCDA-4112-A048-8B49-EC6D00AD7E99}" dt="2021-12-15T19:29:33.135" v="122" actId="2696"/>
        <pc:sldMkLst>
          <pc:docMk/>
          <pc:sldMk cId="101903052" sldId="343"/>
        </pc:sldMkLst>
      </pc:sldChg>
      <pc:sldChg chg="addSp delSp modSp add mod">
        <pc:chgData name="Ashish Patel" userId="21c6883f7637f747" providerId="LiveId" clId="{616FDCDA-4112-A048-8B49-EC6D00AD7E99}" dt="2021-12-15T19:23:35.224" v="108" actId="962"/>
        <pc:sldMkLst>
          <pc:docMk/>
          <pc:sldMk cId="3897991123" sldId="344"/>
        </pc:sldMkLst>
        <pc:spChg chg="del">
          <ac:chgData name="Ashish Patel" userId="21c6883f7637f747" providerId="LiveId" clId="{616FDCDA-4112-A048-8B49-EC6D00AD7E99}" dt="2021-12-15T19:23:27.904" v="104" actId="478"/>
          <ac:spMkLst>
            <pc:docMk/>
            <pc:sldMk cId="3897991123" sldId="344"/>
            <ac:spMk id="3" creationId="{00000000-0000-0000-0000-000000000000}"/>
          </ac:spMkLst>
        </pc:spChg>
        <pc:spChg chg="add del mod">
          <ac:chgData name="Ashish Patel" userId="21c6883f7637f747" providerId="LiveId" clId="{616FDCDA-4112-A048-8B49-EC6D00AD7E99}" dt="2021-12-15T19:23:28.721" v="105" actId="478"/>
          <ac:spMkLst>
            <pc:docMk/>
            <pc:sldMk cId="3897991123" sldId="344"/>
            <ac:spMk id="4" creationId="{3815934F-4AAC-5E4A-B4C9-C4770CCB74FF}"/>
          </ac:spMkLst>
        </pc:spChg>
        <pc:picChg chg="add mod">
          <ac:chgData name="Ashish Patel" userId="21c6883f7637f747" providerId="LiveId" clId="{616FDCDA-4112-A048-8B49-EC6D00AD7E99}" dt="2021-12-15T19:23:35.224" v="108" actId="962"/>
          <ac:picMkLst>
            <pc:docMk/>
            <pc:sldMk cId="3897991123" sldId="344"/>
            <ac:picMk id="6" creationId="{50BC5856-CAC6-FA42-B672-F7BF0E5613B3}"/>
          </ac:picMkLst>
        </pc:picChg>
      </pc:sldChg>
      <pc:sldChg chg="addSp delSp modSp add mod ord">
        <pc:chgData name="Ashish Patel" userId="21c6883f7637f747" providerId="LiveId" clId="{616FDCDA-4112-A048-8B49-EC6D00AD7E99}" dt="2021-12-15T19:25:53.318" v="119" actId="20577"/>
        <pc:sldMkLst>
          <pc:docMk/>
          <pc:sldMk cId="487813157" sldId="345"/>
        </pc:sldMkLst>
        <pc:spChg chg="mod">
          <ac:chgData name="Ashish Patel" userId="21c6883f7637f747" providerId="LiveId" clId="{616FDCDA-4112-A048-8B49-EC6D00AD7E99}" dt="2021-12-15T19:25:53.318" v="119" actId="20577"/>
          <ac:spMkLst>
            <pc:docMk/>
            <pc:sldMk cId="487813157" sldId="345"/>
            <ac:spMk id="3" creationId="{00000000-0000-0000-0000-000000000000}"/>
          </ac:spMkLst>
        </pc:spChg>
        <pc:spChg chg="add del mod">
          <ac:chgData name="Ashish Patel" userId="21c6883f7637f747" providerId="LiveId" clId="{616FDCDA-4112-A048-8B49-EC6D00AD7E99}" dt="2021-12-15T19:25:44.969" v="113"/>
          <ac:spMkLst>
            <pc:docMk/>
            <pc:sldMk cId="487813157" sldId="345"/>
            <ac:spMk id="5" creationId="{F808EF9D-E0C6-F24B-A225-9599622C3520}"/>
          </ac:spMkLst>
        </pc:spChg>
        <pc:picChg chg="add del mod">
          <ac:chgData name="Ashish Patel" userId="21c6883f7637f747" providerId="LiveId" clId="{616FDCDA-4112-A048-8B49-EC6D00AD7E99}" dt="2021-12-15T19:22:41.411" v="87"/>
          <ac:picMkLst>
            <pc:docMk/>
            <pc:sldMk cId="487813157" sldId="345"/>
            <ac:picMk id="4" creationId="{BBD6E9F8-ADD7-574C-93C9-DCC86396187A}"/>
          </ac:picMkLst>
        </pc:picChg>
      </pc:sldChg>
      <pc:sldChg chg="modSp add mod">
        <pc:chgData name="Ashish Patel" userId="21c6883f7637f747" providerId="LiveId" clId="{616FDCDA-4112-A048-8B49-EC6D00AD7E99}" dt="2021-12-15T19:31:29.124" v="147" actId="20577"/>
        <pc:sldMkLst>
          <pc:docMk/>
          <pc:sldMk cId="1434950220" sldId="346"/>
        </pc:sldMkLst>
        <pc:spChg chg="mod">
          <ac:chgData name="Ashish Patel" userId="21c6883f7637f747" providerId="LiveId" clId="{616FDCDA-4112-A048-8B49-EC6D00AD7E99}" dt="2021-12-15T19:31:29.124" v="147" actId="20577"/>
          <ac:spMkLst>
            <pc:docMk/>
            <pc:sldMk cId="1434950220" sldId="346"/>
            <ac:spMk id="3" creationId="{00000000-0000-0000-0000-000000000000}"/>
          </ac:spMkLst>
        </pc:spChg>
      </pc:sldChg>
      <pc:sldChg chg="addSp modSp add mod">
        <pc:chgData name="Ashish Patel" userId="21c6883f7637f747" providerId="LiveId" clId="{616FDCDA-4112-A048-8B49-EC6D00AD7E99}" dt="2021-12-15T19:35:19.096" v="186" actId="962"/>
        <pc:sldMkLst>
          <pc:docMk/>
          <pc:sldMk cId="3323591349" sldId="347"/>
        </pc:sldMkLst>
        <pc:picChg chg="add mod">
          <ac:chgData name="Ashish Patel" userId="21c6883f7637f747" providerId="LiveId" clId="{616FDCDA-4112-A048-8B49-EC6D00AD7E99}" dt="2021-12-15T19:35:19.096" v="186" actId="962"/>
          <ac:picMkLst>
            <pc:docMk/>
            <pc:sldMk cId="3323591349" sldId="347"/>
            <ac:picMk id="3" creationId="{4CD78547-E6FD-0144-8ED6-FB04626C466E}"/>
          </ac:picMkLst>
        </pc:picChg>
      </pc:sldChg>
      <pc:sldChg chg="addSp delSp modSp add del mod">
        <pc:chgData name="Ashish Patel" userId="21c6883f7637f747" providerId="LiveId" clId="{616FDCDA-4112-A048-8B49-EC6D00AD7E99}" dt="2021-12-15T19:40:03.788" v="306" actId="27614"/>
        <pc:sldMkLst>
          <pc:docMk/>
          <pc:sldMk cId="4156164252" sldId="348"/>
        </pc:sldMkLst>
        <pc:spChg chg="add del mod">
          <ac:chgData name="Ashish Patel" userId="21c6883f7637f747" providerId="LiveId" clId="{616FDCDA-4112-A048-8B49-EC6D00AD7E99}" dt="2021-12-15T19:39:56.317" v="304" actId="478"/>
          <ac:spMkLst>
            <pc:docMk/>
            <pc:sldMk cId="4156164252" sldId="348"/>
            <ac:spMk id="4" creationId="{4E31C4FC-3A0F-DE4E-AF1E-77B47D30480E}"/>
          </ac:spMkLst>
        </pc:spChg>
        <pc:picChg chg="add del mod">
          <ac:chgData name="Ashish Patel" userId="21c6883f7637f747" providerId="LiveId" clId="{616FDCDA-4112-A048-8B49-EC6D00AD7E99}" dt="2021-12-15T19:39:56.317" v="304" actId="478"/>
          <ac:picMkLst>
            <pc:docMk/>
            <pc:sldMk cId="4156164252" sldId="348"/>
            <ac:picMk id="3" creationId="{E60E1463-80FD-B14D-A717-67F09F7FF4C7}"/>
          </ac:picMkLst>
        </pc:picChg>
        <pc:picChg chg="add mod">
          <ac:chgData name="Ashish Patel" userId="21c6883f7637f747" providerId="LiveId" clId="{616FDCDA-4112-A048-8B49-EC6D00AD7E99}" dt="2021-12-15T19:40:03.788" v="306" actId="27614"/>
          <ac:picMkLst>
            <pc:docMk/>
            <pc:sldMk cId="4156164252" sldId="348"/>
            <ac:picMk id="6" creationId="{932CABCC-1EF9-8F42-86B2-8A9C05AA1F17}"/>
          </ac:picMkLst>
        </pc:picChg>
      </pc:sldChg>
      <pc:sldChg chg="addSp delSp modSp add mod">
        <pc:chgData name="Ashish Patel" userId="21c6883f7637f747" providerId="LiveId" clId="{616FDCDA-4112-A048-8B49-EC6D00AD7E99}" dt="2021-12-15T19:40:19.531" v="310" actId="962"/>
        <pc:sldMkLst>
          <pc:docMk/>
          <pc:sldMk cId="819435147" sldId="349"/>
        </pc:sldMkLst>
        <pc:picChg chg="add del mod">
          <ac:chgData name="Ashish Patel" userId="21c6883f7637f747" providerId="LiveId" clId="{616FDCDA-4112-A048-8B49-EC6D00AD7E99}" dt="2021-12-15T19:40:05.251" v="307" actId="478"/>
          <ac:picMkLst>
            <pc:docMk/>
            <pc:sldMk cId="819435147" sldId="349"/>
            <ac:picMk id="3" creationId="{F1BFE150-28CA-AA4B-B4D5-54EE09C069D7}"/>
          </ac:picMkLst>
        </pc:picChg>
        <pc:picChg chg="add mod">
          <ac:chgData name="Ashish Patel" userId="21c6883f7637f747" providerId="LiveId" clId="{616FDCDA-4112-A048-8B49-EC6D00AD7E99}" dt="2021-12-15T19:40:19.531" v="310" actId="962"/>
          <ac:picMkLst>
            <pc:docMk/>
            <pc:sldMk cId="819435147" sldId="349"/>
            <ac:picMk id="5" creationId="{12CDEB1E-25C8-5144-BD18-38072DCAAC3A}"/>
          </ac:picMkLst>
        </pc:picChg>
      </pc:sldChg>
      <pc:sldChg chg="modSp add mod">
        <pc:chgData name="Ashish Patel" userId="21c6883f7637f747" providerId="LiveId" clId="{616FDCDA-4112-A048-8B49-EC6D00AD7E99}" dt="2021-12-15T19:32:39.342" v="181" actId="20577"/>
        <pc:sldMkLst>
          <pc:docMk/>
          <pc:sldMk cId="266077170" sldId="350"/>
        </pc:sldMkLst>
        <pc:spChg chg="mod">
          <ac:chgData name="Ashish Patel" userId="21c6883f7637f747" providerId="LiveId" clId="{616FDCDA-4112-A048-8B49-EC6D00AD7E99}" dt="2021-12-15T19:32:39.342" v="181" actId="20577"/>
          <ac:spMkLst>
            <pc:docMk/>
            <pc:sldMk cId="266077170" sldId="350"/>
            <ac:spMk id="3" creationId="{00000000-0000-0000-0000-000000000000}"/>
          </ac:spMkLst>
        </pc:spChg>
      </pc:sldChg>
      <pc:sldChg chg="add">
        <pc:chgData name="Ashish Patel" userId="21c6883f7637f747" providerId="LiveId" clId="{616FDCDA-4112-A048-8B49-EC6D00AD7E99}" dt="2021-12-15T19:34:49.643" v="183"/>
        <pc:sldMkLst>
          <pc:docMk/>
          <pc:sldMk cId="1767464085" sldId="351"/>
        </pc:sldMkLst>
      </pc:sldChg>
      <pc:sldChg chg="modSp add mod ord">
        <pc:chgData name="Ashish Patel" userId="21c6883f7637f747" providerId="LiveId" clId="{616FDCDA-4112-A048-8B49-EC6D00AD7E99}" dt="2021-12-15T19:39:08.551" v="301" actId="313"/>
        <pc:sldMkLst>
          <pc:docMk/>
          <pc:sldMk cId="1290359111" sldId="352"/>
        </pc:sldMkLst>
        <pc:spChg chg="mod">
          <ac:chgData name="Ashish Patel" userId="21c6883f7637f747" providerId="LiveId" clId="{616FDCDA-4112-A048-8B49-EC6D00AD7E99}" dt="2021-12-15T19:39:08.551" v="301" actId="313"/>
          <ac:spMkLst>
            <pc:docMk/>
            <pc:sldMk cId="1290359111" sldId="352"/>
            <ac:spMk id="3" creationId="{00000000-0000-0000-0000-000000000000}"/>
          </ac:spMkLst>
        </pc:spChg>
      </pc:sldChg>
      <pc:sldChg chg="add">
        <pc:chgData name="Ashish Patel" userId="21c6883f7637f747" providerId="LiveId" clId="{616FDCDA-4112-A048-8B49-EC6D00AD7E99}" dt="2021-12-15T19:37:54.218" v="259"/>
        <pc:sldMkLst>
          <pc:docMk/>
          <pc:sldMk cId="3689972218" sldId="353"/>
        </pc:sldMkLst>
      </pc:sldChg>
      <pc:sldChg chg="addSp modSp add mod">
        <pc:chgData name="Ashish Patel" userId="21c6883f7637f747" providerId="LiveId" clId="{616FDCDA-4112-A048-8B49-EC6D00AD7E99}" dt="2021-12-15T19:43:23.638" v="375" actId="20577"/>
        <pc:sldMkLst>
          <pc:docMk/>
          <pc:sldMk cId="921563824" sldId="354"/>
        </pc:sldMkLst>
        <pc:spChg chg="add mod">
          <ac:chgData name="Ashish Patel" userId="21c6883f7637f747" providerId="LiveId" clId="{616FDCDA-4112-A048-8B49-EC6D00AD7E99}" dt="2021-12-15T19:43:23.638" v="375" actId="20577"/>
          <ac:spMkLst>
            <pc:docMk/>
            <pc:sldMk cId="921563824" sldId="354"/>
            <ac:spMk id="3" creationId="{B8FAA615-55E7-2B4B-9F0E-391547BF9774}"/>
          </ac:spMkLst>
        </pc:spChg>
        <pc:spChg chg="add mod">
          <ac:chgData name="Ashish Patel" userId="21c6883f7637f747" providerId="LiveId" clId="{616FDCDA-4112-A048-8B49-EC6D00AD7E99}" dt="2021-12-15T19:43:14.897" v="374" actId="1076"/>
          <ac:spMkLst>
            <pc:docMk/>
            <pc:sldMk cId="921563824" sldId="354"/>
            <ac:spMk id="10" creationId="{34AF1344-F1E9-AB4D-AFA0-1D23FB451AB3}"/>
          </ac:spMkLst>
        </pc:spChg>
        <pc:cxnChg chg="add mod">
          <ac:chgData name="Ashish Patel" userId="21c6883f7637f747" providerId="LiveId" clId="{616FDCDA-4112-A048-8B49-EC6D00AD7E99}" dt="2021-12-15T19:42:25.358" v="324" actId="14100"/>
          <ac:cxnSpMkLst>
            <pc:docMk/>
            <pc:sldMk cId="921563824" sldId="354"/>
            <ac:cxnSpMk id="4" creationId="{8DE38BC9-864F-7C43-A933-4A6AC327CF44}"/>
          </ac:cxnSpMkLst>
        </pc:cxnChg>
      </pc:sldChg>
      <pc:sldChg chg="modSp add mod">
        <pc:chgData name="Ashish Patel" userId="21c6883f7637f747" providerId="LiveId" clId="{616FDCDA-4112-A048-8B49-EC6D00AD7E99}" dt="2021-12-15T19:43:44.824" v="408" actId="20577"/>
        <pc:sldMkLst>
          <pc:docMk/>
          <pc:sldMk cId="3045948823" sldId="355"/>
        </pc:sldMkLst>
        <pc:spChg chg="mod">
          <ac:chgData name="Ashish Patel" userId="21c6883f7637f747" providerId="LiveId" clId="{616FDCDA-4112-A048-8B49-EC6D00AD7E99}" dt="2021-12-15T19:43:44.824" v="408" actId="20577"/>
          <ac:spMkLst>
            <pc:docMk/>
            <pc:sldMk cId="3045948823" sldId="355"/>
            <ac:spMk id="3" creationId="{00000000-0000-0000-0000-000000000000}"/>
          </ac:spMkLst>
        </pc:spChg>
      </pc:sldChg>
      <pc:sldChg chg="addSp delSp modSp add">
        <pc:chgData name="Ashish Patel" userId="21c6883f7637f747" providerId="LiveId" clId="{616FDCDA-4112-A048-8B49-EC6D00AD7E99}" dt="2021-12-15T19:47:40.589" v="417"/>
        <pc:sldMkLst>
          <pc:docMk/>
          <pc:sldMk cId="150901243" sldId="356"/>
        </pc:sldMkLst>
        <pc:picChg chg="add del mod">
          <ac:chgData name="Ashish Patel" userId="21c6883f7637f747" providerId="LiveId" clId="{616FDCDA-4112-A048-8B49-EC6D00AD7E99}" dt="2021-12-15T19:47:40.589" v="417"/>
          <ac:picMkLst>
            <pc:docMk/>
            <pc:sldMk cId="150901243" sldId="356"/>
            <ac:picMk id="4" creationId="{EE4CB41F-BFAD-FB47-B22A-29FA5DAD9062}"/>
          </ac:picMkLst>
        </pc:picChg>
      </pc:sldChg>
      <pc:sldChg chg="modSp add mod">
        <pc:chgData name="Ashish Patel" userId="21c6883f7637f747" providerId="LiveId" clId="{616FDCDA-4112-A048-8B49-EC6D00AD7E99}" dt="2021-12-15T19:49:34.657" v="504" actId="20577"/>
        <pc:sldMkLst>
          <pc:docMk/>
          <pc:sldMk cId="2094839621" sldId="357"/>
        </pc:sldMkLst>
        <pc:spChg chg="mod">
          <ac:chgData name="Ashish Patel" userId="21c6883f7637f747" providerId="LiveId" clId="{616FDCDA-4112-A048-8B49-EC6D00AD7E99}" dt="2021-12-15T19:49:34.657" v="504" actId="20577"/>
          <ac:spMkLst>
            <pc:docMk/>
            <pc:sldMk cId="2094839621" sldId="357"/>
            <ac:spMk id="3" creationId="{00000000-0000-0000-0000-000000000000}"/>
          </ac:spMkLst>
        </pc:spChg>
      </pc:sldChg>
      <pc:sldChg chg="addSp delSp modSp add mod">
        <pc:chgData name="Ashish Patel" userId="21c6883f7637f747" providerId="LiveId" clId="{616FDCDA-4112-A048-8B49-EC6D00AD7E99}" dt="2021-12-15T19:54:35.770" v="571" actId="14100"/>
        <pc:sldMkLst>
          <pc:docMk/>
          <pc:sldMk cId="1379834353" sldId="358"/>
        </pc:sldMkLst>
        <pc:spChg chg="add del mod">
          <ac:chgData name="Ashish Patel" userId="21c6883f7637f747" providerId="LiveId" clId="{616FDCDA-4112-A048-8B49-EC6D00AD7E99}" dt="2021-12-15T19:54:02.897" v="559"/>
          <ac:spMkLst>
            <pc:docMk/>
            <pc:sldMk cId="1379834353" sldId="358"/>
            <ac:spMk id="6" creationId="{DF99984C-CFE1-3C42-9448-C8D600C25A99}"/>
          </ac:spMkLst>
        </pc:spChg>
        <pc:spChg chg="add del mod">
          <ac:chgData name="Ashish Patel" userId="21c6883f7637f747" providerId="LiveId" clId="{616FDCDA-4112-A048-8B49-EC6D00AD7E99}" dt="2021-12-15T19:54:02.897" v="559"/>
          <ac:spMkLst>
            <pc:docMk/>
            <pc:sldMk cId="1379834353" sldId="358"/>
            <ac:spMk id="7" creationId="{865323E8-F45F-B24B-B9F0-15AEBCADFAAF}"/>
          </ac:spMkLst>
        </pc:spChg>
        <pc:spChg chg="add del mod">
          <ac:chgData name="Ashish Patel" userId="21c6883f7637f747" providerId="LiveId" clId="{616FDCDA-4112-A048-8B49-EC6D00AD7E99}" dt="2021-12-15T19:54:21.695" v="566" actId="478"/>
          <ac:spMkLst>
            <pc:docMk/>
            <pc:sldMk cId="1379834353" sldId="358"/>
            <ac:spMk id="9" creationId="{9381AEE2-23C5-4745-883D-01A8B57E3643}"/>
          </ac:spMkLst>
        </pc:spChg>
        <pc:spChg chg="add del mod">
          <ac:chgData name="Ashish Patel" userId="21c6883f7637f747" providerId="LiveId" clId="{616FDCDA-4112-A048-8B49-EC6D00AD7E99}" dt="2021-12-15T19:54:24.584" v="567" actId="478"/>
          <ac:spMkLst>
            <pc:docMk/>
            <pc:sldMk cId="1379834353" sldId="358"/>
            <ac:spMk id="10" creationId="{FBD267EC-5617-6141-929C-AD24E645854E}"/>
          </ac:spMkLst>
        </pc:spChg>
        <pc:picChg chg="add del mod">
          <ac:chgData name="Ashish Patel" userId="21c6883f7637f747" providerId="LiveId" clId="{616FDCDA-4112-A048-8B49-EC6D00AD7E99}" dt="2021-12-15T19:54:06.191" v="563"/>
          <ac:picMkLst>
            <pc:docMk/>
            <pc:sldMk cId="1379834353" sldId="358"/>
            <ac:picMk id="3" creationId="{3F832E66-852D-6040-8ACB-626D7636FF28}"/>
          </ac:picMkLst>
        </pc:picChg>
        <pc:picChg chg="add del mod">
          <ac:chgData name="Ashish Patel" userId="21c6883f7637f747" providerId="LiveId" clId="{616FDCDA-4112-A048-8B49-EC6D00AD7E99}" dt="2021-12-15T19:54:02.897" v="559"/>
          <ac:picMkLst>
            <pc:docMk/>
            <pc:sldMk cId="1379834353" sldId="358"/>
            <ac:picMk id="4" creationId="{BDAFC59A-DDF8-2C4A-94E1-9C4B018C9061}"/>
          </ac:picMkLst>
        </pc:picChg>
        <pc:cxnChg chg="add del mod">
          <ac:chgData name="Ashish Patel" userId="21c6883f7637f747" providerId="LiveId" clId="{616FDCDA-4112-A048-8B49-EC6D00AD7E99}" dt="2021-12-15T19:54:02.897" v="559"/>
          <ac:cxnSpMkLst>
            <pc:docMk/>
            <pc:sldMk cId="1379834353" sldId="358"/>
            <ac:cxnSpMk id="5" creationId="{5A2CB640-051D-8648-8663-9DB83D21840B}"/>
          </ac:cxnSpMkLst>
        </pc:cxnChg>
        <pc:cxnChg chg="add del mod">
          <ac:chgData name="Ashish Patel" userId="21c6883f7637f747" providerId="LiveId" clId="{616FDCDA-4112-A048-8B49-EC6D00AD7E99}" dt="2021-12-15T19:54:28.622" v="568" actId="14100"/>
          <ac:cxnSpMkLst>
            <pc:docMk/>
            <pc:sldMk cId="1379834353" sldId="358"/>
            <ac:cxnSpMk id="8" creationId="{02C84190-E3AE-BC4A-8111-CEC267B1DAC6}"/>
          </ac:cxnSpMkLst>
        </pc:cxnChg>
        <pc:cxnChg chg="add mod">
          <ac:chgData name="Ashish Patel" userId="21c6883f7637f747" providerId="LiveId" clId="{616FDCDA-4112-A048-8B49-EC6D00AD7E99}" dt="2021-12-15T19:54:35.770" v="571" actId="14100"/>
          <ac:cxnSpMkLst>
            <pc:docMk/>
            <pc:sldMk cId="1379834353" sldId="358"/>
            <ac:cxnSpMk id="12" creationId="{1CC6CC26-3470-764C-A2C2-92626849772F}"/>
          </ac:cxnSpMkLst>
        </pc:cxnChg>
      </pc:sldChg>
      <pc:sldChg chg="addSp modSp add mod">
        <pc:chgData name="Ashish Patel" userId="21c6883f7637f747" providerId="LiveId" clId="{616FDCDA-4112-A048-8B49-EC6D00AD7E99}" dt="2021-12-15T19:55:21.379" v="575" actId="962"/>
        <pc:sldMkLst>
          <pc:docMk/>
          <pc:sldMk cId="2048446956" sldId="359"/>
        </pc:sldMkLst>
        <pc:picChg chg="add mod">
          <ac:chgData name="Ashish Patel" userId="21c6883f7637f747" providerId="LiveId" clId="{616FDCDA-4112-A048-8B49-EC6D00AD7E99}" dt="2021-12-15T19:55:21.379" v="575" actId="962"/>
          <ac:picMkLst>
            <pc:docMk/>
            <pc:sldMk cId="2048446956" sldId="359"/>
            <ac:picMk id="3" creationId="{5D48A8A9-6ECD-904D-BB6C-7DA692AD5670}"/>
          </ac:picMkLst>
        </pc:picChg>
      </pc:sldChg>
      <pc:sldChg chg="addSp modSp add mod">
        <pc:chgData name="Ashish Patel" userId="21c6883f7637f747" providerId="LiveId" clId="{616FDCDA-4112-A048-8B49-EC6D00AD7E99}" dt="2021-12-15T20:04:10.202" v="677" actId="20577"/>
        <pc:sldMkLst>
          <pc:docMk/>
          <pc:sldMk cId="1232825537" sldId="360"/>
        </pc:sldMkLst>
        <pc:spChg chg="add mod">
          <ac:chgData name="Ashish Patel" userId="21c6883f7637f747" providerId="LiveId" clId="{616FDCDA-4112-A048-8B49-EC6D00AD7E99}" dt="2021-12-15T20:04:10.202" v="677" actId="20577"/>
          <ac:spMkLst>
            <pc:docMk/>
            <pc:sldMk cId="1232825537" sldId="360"/>
            <ac:spMk id="5" creationId="{F2A9DD1B-C16C-6449-910B-735A557470A3}"/>
          </ac:spMkLst>
        </pc:spChg>
        <pc:picChg chg="add mod">
          <ac:chgData name="Ashish Patel" userId="21c6883f7637f747" providerId="LiveId" clId="{616FDCDA-4112-A048-8B49-EC6D00AD7E99}" dt="2021-12-15T20:03:05.374" v="597" actId="962"/>
          <ac:picMkLst>
            <pc:docMk/>
            <pc:sldMk cId="1232825537" sldId="360"/>
            <ac:picMk id="3" creationId="{56E20645-C4DC-AC4C-BD68-D44F91606836}"/>
          </ac:picMkLst>
        </pc:picChg>
        <pc:cxnChg chg="add mod">
          <ac:chgData name="Ashish Patel" userId="21c6883f7637f747" providerId="LiveId" clId="{616FDCDA-4112-A048-8B49-EC6D00AD7E99}" dt="2021-12-15T20:03:35.151" v="600" actId="14100"/>
          <ac:cxnSpMkLst>
            <pc:docMk/>
            <pc:sldMk cId="1232825537" sldId="360"/>
            <ac:cxnSpMk id="4" creationId="{F11D8D8C-FEEA-984D-A7EF-415621D44DF4}"/>
          </ac:cxnSpMkLst>
        </pc:cxnChg>
        <pc:cxnChg chg="add mod">
          <ac:chgData name="Ashish Patel" userId="21c6883f7637f747" providerId="LiveId" clId="{616FDCDA-4112-A048-8B49-EC6D00AD7E99}" dt="2021-12-15T20:04:04.703" v="667" actId="20577"/>
          <ac:cxnSpMkLst>
            <pc:docMk/>
            <pc:sldMk cId="1232825537" sldId="360"/>
            <ac:cxnSpMk id="6" creationId="{DB78E39B-929A-2945-9F56-68525DA10BB9}"/>
          </ac:cxnSpMkLst>
        </pc:cxnChg>
      </pc:sldChg>
      <pc:sldChg chg="addSp delSp modSp add mod">
        <pc:chgData name="Ashish Patel" userId="21c6883f7637f747" providerId="LiveId" clId="{616FDCDA-4112-A048-8B49-EC6D00AD7E99}" dt="2021-12-15T20:26:04.868" v="952" actId="14100"/>
        <pc:sldMkLst>
          <pc:docMk/>
          <pc:sldMk cId="518426956" sldId="361"/>
        </pc:sldMkLst>
        <pc:spChg chg="add mod">
          <ac:chgData name="Ashish Patel" userId="21c6883f7637f747" providerId="LiveId" clId="{616FDCDA-4112-A048-8B49-EC6D00AD7E99}" dt="2021-12-15T20:25:55.147" v="951" actId="20577"/>
          <ac:spMkLst>
            <pc:docMk/>
            <pc:sldMk cId="518426956" sldId="361"/>
            <ac:spMk id="7" creationId="{5E606D90-F853-304A-9063-4CA66382AFD1}"/>
          </ac:spMkLst>
        </pc:spChg>
        <pc:picChg chg="add del mod">
          <ac:chgData name="Ashish Patel" userId="21c6883f7637f747" providerId="LiveId" clId="{616FDCDA-4112-A048-8B49-EC6D00AD7E99}" dt="2021-12-15T20:24:36.874" v="913" actId="478"/>
          <ac:picMkLst>
            <pc:docMk/>
            <pc:sldMk cId="518426956" sldId="361"/>
            <ac:picMk id="3" creationId="{06694349-3BE0-2640-88A4-54F7A7BD24AA}"/>
          </ac:picMkLst>
        </pc:picChg>
        <pc:picChg chg="add mod">
          <ac:chgData name="Ashish Patel" userId="21c6883f7637f747" providerId="LiveId" clId="{616FDCDA-4112-A048-8B49-EC6D00AD7E99}" dt="2021-12-15T20:24:43.839" v="916" actId="962"/>
          <ac:picMkLst>
            <pc:docMk/>
            <pc:sldMk cId="518426956" sldId="361"/>
            <ac:picMk id="5" creationId="{3331225E-B71F-B64B-8D77-E931AB64DB8D}"/>
          </ac:picMkLst>
        </pc:picChg>
        <pc:cxnChg chg="add mod">
          <ac:chgData name="Ashish Patel" userId="21c6883f7637f747" providerId="LiveId" clId="{616FDCDA-4112-A048-8B49-EC6D00AD7E99}" dt="2021-12-15T20:26:04.868" v="952" actId="14100"/>
          <ac:cxnSpMkLst>
            <pc:docMk/>
            <pc:sldMk cId="518426956" sldId="361"/>
            <ac:cxnSpMk id="6" creationId="{07A5F402-0851-DB43-ADF5-2259CD936A94}"/>
          </ac:cxnSpMkLst>
        </pc:cxnChg>
        <pc:cxnChg chg="add mod">
          <ac:chgData name="Ashish Patel" userId="21c6883f7637f747" providerId="LiveId" clId="{616FDCDA-4112-A048-8B49-EC6D00AD7E99}" dt="2021-12-15T20:25:51.336" v="931" actId="20577"/>
          <ac:cxnSpMkLst>
            <pc:docMk/>
            <pc:sldMk cId="518426956" sldId="361"/>
            <ac:cxnSpMk id="8" creationId="{B5DC1671-705E-5049-BF77-73CBE34C79FD}"/>
          </ac:cxnSpMkLst>
        </pc:cxnChg>
        <pc:cxnChg chg="add mod">
          <ac:chgData name="Ashish Patel" userId="21c6883f7637f747" providerId="LiveId" clId="{616FDCDA-4112-A048-8B49-EC6D00AD7E99}" dt="2021-12-15T20:25:51.336" v="931" actId="20577"/>
          <ac:cxnSpMkLst>
            <pc:docMk/>
            <pc:sldMk cId="518426956" sldId="361"/>
            <ac:cxnSpMk id="11" creationId="{D00C12BE-8EBF-8644-9F18-FC6D186E9C4C}"/>
          </ac:cxnSpMkLst>
        </pc:cxnChg>
        <pc:cxnChg chg="add mod">
          <ac:chgData name="Ashish Patel" userId="21c6883f7637f747" providerId="LiveId" clId="{616FDCDA-4112-A048-8B49-EC6D00AD7E99}" dt="2021-12-15T20:25:51.336" v="931" actId="20577"/>
          <ac:cxnSpMkLst>
            <pc:docMk/>
            <pc:sldMk cId="518426956" sldId="361"/>
            <ac:cxnSpMk id="14" creationId="{55475E11-3185-784F-8DE3-69E74E761CD0}"/>
          </ac:cxnSpMkLst>
        </pc:cxnChg>
      </pc:sldChg>
      <pc:sldChg chg="add">
        <pc:chgData name="Ashish Patel" userId="21c6883f7637f747" providerId="LiveId" clId="{616FDCDA-4112-A048-8B49-EC6D00AD7E99}" dt="2021-12-15T19:54:44.529" v="572"/>
        <pc:sldMkLst>
          <pc:docMk/>
          <pc:sldMk cId="3416750944" sldId="362"/>
        </pc:sldMkLst>
      </pc:sldChg>
      <pc:sldChg chg="modSp add mod">
        <pc:chgData name="Ashish Patel" userId="21c6883f7637f747" providerId="LiveId" clId="{616FDCDA-4112-A048-8B49-EC6D00AD7E99}" dt="2021-12-15T20:01:08.264" v="590" actId="20577"/>
        <pc:sldMkLst>
          <pc:docMk/>
          <pc:sldMk cId="2195412197" sldId="363"/>
        </pc:sldMkLst>
        <pc:spChg chg="mod">
          <ac:chgData name="Ashish Patel" userId="21c6883f7637f747" providerId="LiveId" clId="{616FDCDA-4112-A048-8B49-EC6D00AD7E99}" dt="2021-12-15T20:01:08.264" v="590" actId="20577"/>
          <ac:spMkLst>
            <pc:docMk/>
            <pc:sldMk cId="2195412197" sldId="363"/>
            <ac:spMk id="3" creationId="{00000000-0000-0000-0000-000000000000}"/>
          </ac:spMkLst>
        </pc:spChg>
      </pc:sldChg>
      <pc:sldChg chg="addSp modSp add mod">
        <pc:chgData name="Ashish Patel" userId="21c6883f7637f747" providerId="LiveId" clId="{616FDCDA-4112-A048-8B49-EC6D00AD7E99}" dt="2021-12-15T20:05:08.693" v="681" actId="962"/>
        <pc:sldMkLst>
          <pc:docMk/>
          <pc:sldMk cId="428760778" sldId="364"/>
        </pc:sldMkLst>
        <pc:picChg chg="add mod">
          <ac:chgData name="Ashish Patel" userId="21c6883f7637f747" providerId="LiveId" clId="{616FDCDA-4112-A048-8B49-EC6D00AD7E99}" dt="2021-12-15T20:05:08.693" v="681" actId="962"/>
          <ac:picMkLst>
            <pc:docMk/>
            <pc:sldMk cId="428760778" sldId="364"/>
            <ac:picMk id="3" creationId="{D9B1C830-422B-1D4C-8FF3-4CB8EB305466}"/>
          </ac:picMkLst>
        </pc:picChg>
      </pc:sldChg>
      <pc:sldChg chg="addSp modSp add mod">
        <pc:chgData name="Ashish Patel" userId="21c6883f7637f747" providerId="LiveId" clId="{616FDCDA-4112-A048-8B49-EC6D00AD7E99}" dt="2021-12-15T20:09:47.069" v="733" actId="14100"/>
        <pc:sldMkLst>
          <pc:docMk/>
          <pc:sldMk cId="2529379416" sldId="365"/>
        </pc:sldMkLst>
        <pc:spChg chg="add mod">
          <ac:chgData name="Ashish Patel" userId="21c6883f7637f747" providerId="LiveId" clId="{616FDCDA-4112-A048-8B49-EC6D00AD7E99}" dt="2021-12-15T20:09:32.132" v="731" actId="20577"/>
          <ac:spMkLst>
            <pc:docMk/>
            <pc:sldMk cId="2529379416" sldId="365"/>
            <ac:spMk id="5" creationId="{9A8288E1-22C7-794A-95C5-CEB7E908F1A8}"/>
          </ac:spMkLst>
        </pc:spChg>
        <pc:picChg chg="add mod">
          <ac:chgData name="Ashish Patel" userId="21c6883f7637f747" providerId="LiveId" clId="{616FDCDA-4112-A048-8B49-EC6D00AD7E99}" dt="2021-12-15T20:09:16.895" v="706" actId="962"/>
          <ac:picMkLst>
            <pc:docMk/>
            <pc:sldMk cId="2529379416" sldId="365"/>
            <ac:picMk id="3" creationId="{79685570-542B-1146-A7B8-503E19B5E2FC}"/>
          </ac:picMkLst>
        </pc:picChg>
        <pc:cxnChg chg="add mod">
          <ac:chgData name="Ashish Patel" userId="21c6883f7637f747" providerId="LiveId" clId="{616FDCDA-4112-A048-8B49-EC6D00AD7E99}" dt="2021-12-15T20:09:47.069" v="733" actId="14100"/>
          <ac:cxnSpMkLst>
            <pc:docMk/>
            <pc:sldMk cId="2529379416" sldId="365"/>
            <ac:cxnSpMk id="4" creationId="{D2A49394-1967-EE4B-94DB-C8D2AD74B891}"/>
          </ac:cxnSpMkLst>
        </pc:cxnChg>
        <pc:cxnChg chg="add mod">
          <ac:chgData name="Ashish Patel" userId="21c6883f7637f747" providerId="LiveId" clId="{616FDCDA-4112-A048-8B49-EC6D00AD7E99}" dt="2021-12-15T20:09:40.022" v="732" actId="14100"/>
          <ac:cxnSpMkLst>
            <pc:docMk/>
            <pc:sldMk cId="2529379416" sldId="365"/>
            <ac:cxnSpMk id="6" creationId="{5BCA2595-31A1-9347-A1F3-F29D03715276}"/>
          </ac:cxnSpMkLst>
        </pc:cxnChg>
      </pc:sldChg>
      <pc:sldChg chg="addSp modSp add mod">
        <pc:chgData name="Ashish Patel" userId="21c6883f7637f747" providerId="LiveId" clId="{616FDCDA-4112-A048-8B49-EC6D00AD7E99}" dt="2021-12-15T20:14:01.464" v="820" actId="20577"/>
        <pc:sldMkLst>
          <pc:docMk/>
          <pc:sldMk cId="2736595648" sldId="366"/>
        </pc:sldMkLst>
        <pc:spChg chg="add mod">
          <ac:chgData name="Ashish Patel" userId="21c6883f7637f747" providerId="LiveId" clId="{616FDCDA-4112-A048-8B49-EC6D00AD7E99}" dt="2021-12-15T20:14:01.464" v="820" actId="20577"/>
          <ac:spMkLst>
            <pc:docMk/>
            <pc:sldMk cId="2736595648" sldId="366"/>
            <ac:spMk id="5" creationId="{291BB3B3-432F-8E4B-B44D-E0166004AC54}"/>
          </ac:spMkLst>
        </pc:spChg>
        <pc:picChg chg="add mod">
          <ac:chgData name="Ashish Patel" userId="21c6883f7637f747" providerId="LiveId" clId="{616FDCDA-4112-A048-8B49-EC6D00AD7E99}" dt="2021-12-15T20:12:44.546" v="806" actId="962"/>
          <ac:picMkLst>
            <pc:docMk/>
            <pc:sldMk cId="2736595648" sldId="366"/>
            <ac:picMk id="3" creationId="{1B8CA76C-D7FB-C245-89CC-99454652C85F}"/>
          </ac:picMkLst>
        </pc:picChg>
        <pc:cxnChg chg="add mod">
          <ac:chgData name="Ashish Patel" userId="21c6883f7637f747" providerId="LiveId" clId="{616FDCDA-4112-A048-8B49-EC6D00AD7E99}" dt="2021-12-15T20:13:57.879" v="812" actId="14100"/>
          <ac:cxnSpMkLst>
            <pc:docMk/>
            <pc:sldMk cId="2736595648" sldId="366"/>
            <ac:cxnSpMk id="4" creationId="{370ADF2E-9394-5F4A-AA0B-384E4038D475}"/>
          </ac:cxnSpMkLst>
        </pc:cxnChg>
        <pc:cxnChg chg="add mod">
          <ac:chgData name="Ashish Patel" userId="21c6883f7637f747" providerId="LiveId" clId="{616FDCDA-4112-A048-8B49-EC6D00AD7E99}" dt="2021-12-15T20:14:00.284" v="814" actId="20577"/>
          <ac:cxnSpMkLst>
            <pc:docMk/>
            <pc:sldMk cId="2736595648" sldId="366"/>
            <ac:cxnSpMk id="6" creationId="{8A471B00-4434-9548-9688-22B7DCF4776D}"/>
          </ac:cxnSpMkLst>
        </pc:cxnChg>
      </pc:sldChg>
      <pc:sldChg chg="addSp delSp modSp add mod">
        <pc:chgData name="Ashish Patel" userId="21c6883f7637f747" providerId="LiveId" clId="{616FDCDA-4112-A048-8B49-EC6D00AD7E99}" dt="2021-12-15T20:14:57.170" v="870" actId="20577"/>
        <pc:sldMkLst>
          <pc:docMk/>
          <pc:sldMk cId="2409554612" sldId="367"/>
        </pc:sldMkLst>
        <pc:spChg chg="add del mod">
          <ac:chgData name="Ashish Patel" userId="21c6883f7637f747" providerId="LiveId" clId="{616FDCDA-4112-A048-8B49-EC6D00AD7E99}" dt="2021-12-15T20:14:08.417" v="822"/>
          <ac:spMkLst>
            <pc:docMk/>
            <pc:sldMk cId="2409554612" sldId="367"/>
            <ac:spMk id="6" creationId="{3F8973C1-DF5B-8E4F-8AA0-E7A520A0233F}"/>
          </ac:spMkLst>
        </pc:spChg>
        <pc:spChg chg="add mod">
          <ac:chgData name="Ashish Patel" userId="21c6883f7637f747" providerId="LiveId" clId="{616FDCDA-4112-A048-8B49-EC6D00AD7E99}" dt="2021-12-15T20:14:57.170" v="870" actId="20577"/>
          <ac:spMkLst>
            <pc:docMk/>
            <pc:sldMk cId="2409554612" sldId="367"/>
            <ac:spMk id="8" creationId="{A77942D1-90C2-744B-B7A7-3B3FFB393FA8}"/>
          </ac:spMkLst>
        </pc:spChg>
        <pc:spChg chg="add del mod">
          <ac:chgData name="Ashish Patel" userId="21c6883f7637f747" providerId="LiveId" clId="{616FDCDA-4112-A048-8B49-EC6D00AD7E99}" dt="2021-12-15T20:14:31.039" v="829" actId="478"/>
          <ac:spMkLst>
            <pc:docMk/>
            <pc:sldMk cId="2409554612" sldId="367"/>
            <ac:spMk id="11" creationId="{78D14434-F3F3-D64C-AE4E-EA720B6F13E3}"/>
          </ac:spMkLst>
        </pc:spChg>
        <pc:picChg chg="add mod">
          <ac:chgData name="Ashish Patel" userId="21c6883f7637f747" providerId="LiveId" clId="{616FDCDA-4112-A048-8B49-EC6D00AD7E99}" dt="2021-12-15T20:13:45.747" v="810" actId="962"/>
          <ac:picMkLst>
            <pc:docMk/>
            <pc:sldMk cId="2409554612" sldId="367"/>
            <ac:picMk id="3" creationId="{3041733B-61A0-5749-893D-6A08F358C48D}"/>
          </ac:picMkLst>
        </pc:picChg>
        <pc:picChg chg="add del mod">
          <ac:chgData name="Ashish Patel" userId="21c6883f7637f747" providerId="LiveId" clId="{616FDCDA-4112-A048-8B49-EC6D00AD7E99}" dt="2021-12-15T20:14:08.417" v="822"/>
          <ac:picMkLst>
            <pc:docMk/>
            <pc:sldMk cId="2409554612" sldId="367"/>
            <ac:picMk id="4" creationId="{CB53ECF1-F1F4-7548-B11D-0C026041045B}"/>
          </ac:picMkLst>
        </pc:picChg>
        <pc:cxnChg chg="add del mod">
          <ac:chgData name="Ashish Patel" userId="21c6883f7637f747" providerId="LiveId" clId="{616FDCDA-4112-A048-8B49-EC6D00AD7E99}" dt="2021-12-15T20:14:08.417" v="822"/>
          <ac:cxnSpMkLst>
            <pc:docMk/>
            <pc:sldMk cId="2409554612" sldId="367"/>
            <ac:cxnSpMk id="5" creationId="{63F88280-9C47-D047-85C6-843D62379EFF}"/>
          </ac:cxnSpMkLst>
        </pc:cxnChg>
        <pc:cxnChg chg="add mod">
          <ac:chgData name="Ashish Patel" userId="21c6883f7637f747" providerId="LiveId" clId="{616FDCDA-4112-A048-8B49-EC6D00AD7E99}" dt="2021-12-15T20:14:41.222" v="832" actId="14100"/>
          <ac:cxnSpMkLst>
            <pc:docMk/>
            <pc:sldMk cId="2409554612" sldId="367"/>
            <ac:cxnSpMk id="7" creationId="{2152F00C-C060-9848-9ACE-1B93255317AC}"/>
          </ac:cxnSpMkLst>
        </pc:cxnChg>
        <pc:cxnChg chg="add mod">
          <ac:chgData name="Ashish Patel" userId="21c6883f7637f747" providerId="LiveId" clId="{616FDCDA-4112-A048-8B49-EC6D00AD7E99}" dt="2021-12-15T20:14:53.018" v="856" actId="20577"/>
          <ac:cxnSpMkLst>
            <pc:docMk/>
            <pc:sldMk cId="2409554612" sldId="367"/>
            <ac:cxnSpMk id="10" creationId="{5F88F400-DE69-3642-91D7-D6B0DE4BE5CB}"/>
          </ac:cxnSpMkLst>
        </pc:cxnChg>
      </pc:sldChg>
      <pc:sldChg chg="add">
        <pc:chgData name="Ashish Patel" userId="21c6883f7637f747" providerId="LiveId" clId="{616FDCDA-4112-A048-8B49-EC6D00AD7E99}" dt="2021-12-15T20:05:01.738" v="678"/>
        <pc:sldMkLst>
          <pc:docMk/>
          <pc:sldMk cId="219535623" sldId="368"/>
        </pc:sldMkLst>
      </pc:sldChg>
      <pc:sldChg chg="modSp add mod">
        <pc:chgData name="Ashish Patel" userId="21c6883f7637f747" providerId="LiveId" clId="{616FDCDA-4112-A048-8B49-EC6D00AD7E99}" dt="2021-12-15T20:06:19.548" v="703" actId="20577"/>
        <pc:sldMkLst>
          <pc:docMk/>
          <pc:sldMk cId="3550397953" sldId="369"/>
        </pc:sldMkLst>
        <pc:spChg chg="mod">
          <ac:chgData name="Ashish Patel" userId="21c6883f7637f747" providerId="LiveId" clId="{616FDCDA-4112-A048-8B49-EC6D00AD7E99}" dt="2021-12-15T20:06:19.548" v="703" actId="20577"/>
          <ac:spMkLst>
            <pc:docMk/>
            <pc:sldMk cId="3550397953" sldId="369"/>
            <ac:spMk id="3" creationId="{00000000-0000-0000-0000-000000000000}"/>
          </ac:spMkLst>
        </pc:spChg>
      </pc:sldChg>
      <pc:sldChg chg="modSp add mod">
        <pc:chgData name="Ashish Patel" userId="21c6883f7637f747" providerId="LiveId" clId="{616FDCDA-4112-A048-8B49-EC6D00AD7E99}" dt="2021-12-15T20:10:41.863" v="803" actId="20577"/>
        <pc:sldMkLst>
          <pc:docMk/>
          <pc:sldMk cId="692045585" sldId="370"/>
        </pc:sldMkLst>
        <pc:spChg chg="mod">
          <ac:chgData name="Ashish Patel" userId="21c6883f7637f747" providerId="LiveId" clId="{616FDCDA-4112-A048-8B49-EC6D00AD7E99}" dt="2021-12-15T20:10:41.863" v="803" actId="20577"/>
          <ac:spMkLst>
            <pc:docMk/>
            <pc:sldMk cId="692045585" sldId="370"/>
            <ac:spMk id="3" creationId="{00000000-0000-0000-0000-000000000000}"/>
          </ac:spMkLst>
        </pc:spChg>
      </pc:sldChg>
      <pc:sldChg chg="modSp add mod">
        <pc:chgData name="Ashish Patel" userId="21c6883f7637f747" providerId="LiveId" clId="{616FDCDA-4112-A048-8B49-EC6D00AD7E99}" dt="2021-12-15T20:15:25.409" v="882" actId="20577"/>
        <pc:sldMkLst>
          <pc:docMk/>
          <pc:sldMk cId="779783072" sldId="371"/>
        </pc:sldMkLst>
        <pc:spChg chg="mod">
          <ac:chgData name="Ashish Patel" userId="21c6883f7637f747" providerId="LiveId" clId="{616FDCDA-4112-A048-8B49-EC6D00AD7E99}" dt="2021-12-15T20:15:25.409" v="882" actId="20577"/>
          <ac:spMkLst>
            <pc:docMk/>
            <pc:sldMk cId="779783072" sldId="371"/>
            <ac:spMk id="3" creationId="{00000000-0000-0000-0000-000000000000}"/>
          </ac:spMkLst>
        </pc:spChg>
      </pc:sldChg>
      <pc:sldChg chg="addSp modSp add mod">
        <pc:chgData name="Ashish Patel" userId="21c6883f7637f747" providerId="LiveId" clId="{616FDCDA-4112-A048-8B49-EC6D00AD7E99}" dt="2021-12-15T20:30:32.524" v="1053" actId="20577"/>
        <pc:sldMkLst>
          <pc:docMk/>
          <pc:sldMk cId="3109250528" sldId="372"/>
        </pc:sldMkLst>
        <pc:spChg chg="add mod">
          <ac:chgData name="Ashish Patel" userId="21c6883f7637f747" providerId="LiveId" clId="{616FDCDA-4112-A048-8B49-EC6D00AD7E99}" dt="2021-12-15T20:30:32.524" v="1053" actId="20577"/>
          <ac:spMkLst>
            <pc:docMk/>
            <pc:sldMk cId="3109250528" sldId="372"/>
            <ac:spMk id="4" creationId="{852CF631-DA45-F846-868F-ECE1211ECE96}"/>
          </ac:spMkLst>
        </pc:spChg>
        <pc:picChg chg="add mod">
          <ac:chgData name="Ashish Patel" userId="21c6883f7637f747" providerId="LiveId" clId="{616FDCDA-4112-A048-8B49-EC6D00AD7E99}" dt="2021-12-15T20:30:00.095" v="1013" actId="962"/>
          <ac:picMkLst>
            <pc:docMk/>
            <pc:sldMk cId="3109250528" sldId="372"/>
            <ac:picMk id="3" creationId="{BEE1B8E8-94F4-E64E-9D97-2091A37CB9AA}"/>
          </ac:picMkLst>
        </pc:picChg>
        <pc:cxnChg chg="add mod">
          <ac:chgData name="Ashish Patel" userId="21c6883f7637f747" providerId="LiveId" clId="{616FDCDA-4112-A048-8B49-EC6D00AD7E99}" dt="2021-12-15T20:30:32.455" v="1052" actId="20577"/>
          <ac:cxnSpMkLst>
            <pc:docMk/>
            <pc:sldMk cId="3109250528" sldId="372"/>
            <ac:cxnSpMk id="5" creationId="{485E77AD-5B77-B84D-BFF8-1AD8D96975A2}"/>
          </ac:cxnSpMkLst>
        </pc:cxnChg>
      </pc:sldChg>
      <pc:sldChg chg="addSp modSp add mod">
        <pc:chgData name="Ashish Patel" userId="21c6883f7637f747" providerId="LiveId" clId="{616FDCDA-4112-A048-8B49-EC6D00AD7E99}" dt="2021-12-15T20:32:54.567" v="1060" actId="14100"/>
        <pc:sldMkLst>
          <pc:docMk/>
          <pc:sldMk cId="3903932326" sldId="373"/>
        </pc:sldMkLst>
        <pc:spChg chg="add mod">
          <ac:chgData name="Ashish Patel" userId="21c6883f7637f747" providerId="LiveId" clId="{616FDCDA-4112-A048-8B49-EC6D00AD7E99}" dt="2021-12-15T20:32:54.567" v="1060" actId="14100"/>
          <ac:spMkLst>
            <pc:docMk/>
            <pc:sldMk cId="3903932326" sldId="373"/>
            <ac:spMk id="4" creationId="{82475129-E19F-1841-8A1E-3A0626A1F339}"/>
          </ac:spMkLst>
        </pc:spChg>
        <pc:picChg chg="add mod">
          <ac:chgData name="Ashish Patel" userId="21c6883f7637f747" providerId="LiveId" clId="{616FDCDA-4112-A048-8B49-EC6D00AD7E99}" dt="2021-12-15T20:32:36.650" v="1055" actId="27614"/>
          <ac:picMkLst>
            <pc:docMk/>
            <pc:sldMk cId="3903932326" sldId="373"/>
            <ac:picMk id="3" creationId="{6BFBBF7C-DE71-F542-B3E6-F34552637D38}"/>
          </ac:picMkLst>
        </pc:picChg>
        <pc:cxnChg chg="add mod">
          <ac:chgData name="Ashish Patel" userId="21c6883f7637f747" providerId="LiveId" clId="{616FDCDA-4112-A048-8B49-EC6D00AD7E99}" dt="2021-12-15T20:32:54.567" v="1060" actId="14100"/>
          <ac:cxnSpMkLst>
            <pc:docMk/>
            <pc:sldMk cId="3903932326" sldId="373"/>
            <ac:cxnSpMk id="5" creationId="{E3A6F252-EEB5-D544-9D10-6986A10D5BD7}"/>
          </ac:cxnSpMkLst>
        </pc:cxnChg>
      </pc:sldChg>
      <pc:sldChg chg="addSp modSp add mod">
        <pc:chgData name="Ashish Patel" userId="21c6883f7637f747" providerId="LiveId" clId="{616FDCDA-4112-A048-8B49-EC6D00AD7E99}" dt="2021-12-15T20:33:02.417" v="1062" actId="14100"/>
        <pc:sldMkLst>
          <pc:docMk/>
          <pc:sldMk cId="758242832" sldId="374"/>
        </pc:sldMkLst>
        <pc:spChg chg="add mod">
          <ac:chgData name="Ashish Patel" userId="21c6883f7637f747" providerId="LiveId" clId="{616FDCDA-4112-A048-8B49-EC6D00AD7E99}" dt="2021-12-15T20:33:02.417" v="1062" actId="14100"/>
          <ac:spMkLst>
            <pc:docMk/>
            <pc:sldMk cId="758242832" sldId="374"/>
            <ac:spMk id="4" creationId="{A042A2B7-A8EC-8048-B9E5-83EB785CD65D}"/>
          </ac:spMkLst>
        </pc:spChg>
        <pc:picChg chg="add mod">
          <ac:chgData name="Ashish Patel" userId="21c6883f7637f747" providerId="LiveId" clId="{616FDCDA-4112-A048-8B49-EC6D00AD7E99}" dt="2021-12-15T20:32:44.607" v="1057" actId="27614"/>
          <ac:picMkLst>
            <pc:docMk/>
            <pc:sldMk cId="758242832" sldId="374"/>
            <ac:picMk id="3" creationId="{C75A52DB-F325-6D41-8A2A-2CD959947E07}"/>
          </ac:picMkLst>
        </pc:picChg>
        <pc:cxnChg chg="add mod">
          <ac:chgData name="Ashish Patel" userId="21c6883f7637f747" providerId="LiveId" clId="{616FDCDA-4112-A048-8B49-EC6D00AD7E99}" dt="2021-12-15T20:33:02.417" v="1062" actId="14100"/>
          <ac:cxnSpMkLst>
            <pc:docMk/>
            <pc:sldMk cId="758242832" sldId="374"/>
            <ac:cxnSpMk id="5" creationId="{0EB5DA44-7A26-D241-AC4B-2D8F710E5439}"/>
          </ac:cxnSpMkLst>
        </pc:cxnChg>
      </pc:sldChg>
      <pc:sldChg chg="add del">
        <pc:chgData name="Ashish Patel" userId="21c6883f7637f747" providerId="LiveId" clId="{616FDCDA-4112-A048-8B49-EC6D00AD7E99}" dt="2021-12-15T20:33:30.503" v="1063" actId="2696"/>
        <pc:sldMkLst>
          <pc:docMk/>
          <pc:sldMk cId="3832461868" sldId="375"/>
        </pc:sldMkLst>
      </pc:sldChg>
      <pc:sldChg chg="addSp modSp add mod ord">
        <pc:chgData name="Ashish Patel" userId="21c6883f7637f747" providerId="LiveId" clId="{616FDCDA-4112-A048-8B49-EC6D00AD7E99}" dt="2021-12-15T20:20:30.660" v="891" actId="20578"/>
        <pc:sldMkLst>
          <pc:docMk/>
          <pc:sldMk cId="3368724168" sldId="376"/>
        </pc:sldMkLst>
        <pc:picChg chg="add mod">
          <ac:chgData name="Ashish Patel" userId="21c6883f7637f747" providerId="LiveId" clId="{616FDCDA-4112-A048-8B49-EC6D00AD7E99}" dt="2021-12-15T20:15:43.389" v="890" actId="962"/>
          <ac:picMkLst>
            <pc:docMk/>
            <pc:sldMk cId="3368724168" sldId="376"/>
            <ac:picMk id="3" creationId="{5F3D259E-3A1C-7C4D-AC87-FD1610CCF332}"/>
          </ac:picMkLst>
        </pc:picChg>
      </pc:sldChg>
      <pc:sldChg chg="modSp add mod">
        <pc:chgData name="Ashish Patel" userId="21c6883f7637f747" providerId="LiveId" clId="{616FDCDA-4112-A048-8B49-EC6D00AD7E99}" dt="2021-12-15T20:21:02.646" v="909" actId="20577"/>
        <pc:sldMkLst>
          <pc:docMk/>
          <pc:sldMk cId="693736245" sldId="377"/>
        </pc:sldMkLst>
        <pc:spChg chg="mod">
          <ac:chgData name="Ashish Patel" userId="21c6883f7637f747" providerId="LiveId" clId="{616FDCDA-4112-A048-8B49-EC6D00AD7E99}" dt="2021-12-15T20:21:02.646" v="909" actId="20577"/>
          <ac:spMkLst>
            <pc:docMk/>
            <pc:sldMk cId="693736245" sldId="377"/>
            <ac:spMk id="3" creationId="{00000000-0000-0000-0000-000000000000}"/>
          </ac:spMkLst>
        </pc:spChg>
      </pc:sldChg>
      <pc:sldChg chg="modSp add mod">
        <pc:chgData name="Ashish Patel" userId="21c6883f7637f747" providerId="LiveId" clId="{616FDCDA-4112-A048-8B49-EC6D00AD7E99}" dt="2021-12-15T20:27:22.987" v="1010" actId="20577"/>
        <pc:sldMkLst>
          <pc:docMk/>
          <pc:sldMk cId="2487465628" sldId="378"/>
        </pc:sldMkLst>
        <pc:spChg chg="mod">
          <ac:chgData name="Ashish Patel" userId="21c6883f7637f747" providerId="LiveId" clId="{616FDCDA-4112-A048-8B49-EC6D00AD7E99}" dt="2021-12-15T20:27:22.987" v="1010" actId="20577"/>
          <ac:spMkLst>
            <pc:docMk/>
            <pc:sldMk cId="2487465628" sldId="378"/>
            <ac:spMk id="3" creationId="{00000000-0000-0000-0000-000000000000}"/>
          </ac:spMkLst>
        </pc:spChg>
      </pc:sldChg>
    </pc:docChg>
  </pc:docChgLst>
  <pc:docChgLst>
    <pc:chgData name="Ashish Patel" userId="21c6883f7637f747" providerId="LiveId" clId="{F3C4288A-2FA8-1942-A0FB-A53EB584EE77}"/>
    <pc:docChg chg="undo custSel addSld modSld">
      <pc:chgData name="Ashish Patel" userId="21c6883f7637f747" providerId="LiveId" clId="{F3C4288A-2FA8-1942-A0FB-A53EB584EE77}" dt="2019-07-22T02:36:32.146" v="428" actId="20577"/>
      <pc:docMkLst>
        <pc:docMk/>
      </pc:docMkLst>
    </pc:docChg>
  </pc:docChgLst>
  <pc:docChgLst>
    <pc:chgData name="Ashish Patel" userId="21c6883f7637f747" providerId="LiveId" clId="{9EC48186-2D93-8845-ABEF-D2958C72227C}"/>
    <pc:docChg chg="undo custSel addSld delSld modSld">
      <pc:chgData name="Ashish Patel" userId="21c6883f7637f747" providerId="LiveId" clId="{9EC48186-2D93-8845-ABEF-D2958C72227C}" dt="2019-09-15T16:37:58.278" v="597" actId="20577"/>
      <pc:docMkLst>
        <pc:docMk/>
      </pc:docMkLst>
      <pc:sldChg chg="modSp">
        <pc:chgData name="Ashish Patel" userId="21c6883f7637f747" providerId="LiveId" clId="{9EC48186-2D93-8845-ABEF-D2958C72227C}" dt="2019-09-15T15:40:17.752" v="4" actId="20577"/>
        <pc:sldMkLst>
          <pc:docMk/>
          <pc:sldMk cId="1744765833" sldId="256"/>
        </pc:sldMkLst>
        <pc:spChg chg="mod">
          <ac:chgData name="Ashish Patel" userId="21c6883f7637f747" providerId="LiveId" clId="{9EC48186-2D93-8845-ABEF-D2958C72227C}" dt="2019-09-15T15:40:17.752" v="4" actId="20577"/>
          <ac:spMkLst>
            <pc:docMk/>
            <pc:sldMk cId="1744765833" sldId="256"/>
            <ac:spMk id="3" creationId="{00000000-0000-0000-0000-000000000000}"/>
          </ac:spMkLst>
        </pc:spChg>
      </pc:sldChg>
      <pc:sldChg chg="del">
        <pc:chgData name="Ashish Patel" userId="21c6883f7637f747" providerId="LiveId" clId="{9EC48186-2D93-8845-ABEF-D2958C72227C}" dt="2019-09-15T15:40:25.188" v="5" actId="2696"/>
        <pc:sldMkLst>
          <pc:docMk/>
          <pc:sldMk cId="794319679" sldId="258"/>
        </pc:sldMkLst>
      </pc:sldChg>
      <pc:sldChg chg="modSp add">
        <pc:chgData name="Ashish Patel" userId="21c6883f7637f747" providerId="LiveId" clId="{9EC48186-2D93-8845-ABEF-D2958C72227C}" dt="2019-09-15T15:41:16.966" v="181" actId="20577"/>
        <pc:sldMkLst>
          <pc:docMk/>
          <pc:sldMk cId="3674209067" sldId="258"/>
        </pc:sldMkLst>
        <pc:spChg chg="mod">
          <ac:chgData name="Ashish Patel" userId="21c6883f7637f747" providerId="LiveId" clId="{9EC48186-2D93-8845-ABEF-D2958C72227C}" dt="2019-09-15T15:41:16.966" v="181" actId="20577"/>
          <ac:spMkLst>
            <pc:docMk/>
            <pc:sldMk cId="3674209067" sldId="258"/>
            <ac:spMk id="3" creationId="{00000000-0000-0000-0000-000000000000}"/>
          </ac:spMkLst>
        </pc:spChg>
      </pc:sldChg>
      <pc:sldChg chg="del">
        <pc:chgData name="Ashish Patel" userId="21c6883f7637f747" providerId="LiveId" clId="{9EC48186-2D93-8845-ABEF-D2958C72227C}" dt="2019-09-15T15:40:25.291" v="7" actId="2696"/>
        <pc:sldMkLst>
          <pc:docMk/>
          <pc:sldMk cId="1039664075" sldId="259"/>
        </pc:sldMkLst>
      </pc:sldChg>
      <pc:sldChg chg="modSp add">
        <pc:chgData name="Ashish Patel" userId="21c6883f7637f747" providerId="LiveId" clId="{9EC48186-2D93-8845-ABEF-D2958C72227C}" dt="2019-09-15T15:45:25.159" v="371" actId="20577"/>
        <pc:sldMkLst>
          <pc:docMk/>
          <pc:sldMk cId="2283275167" sldId="259"/>
        </pc:sldMkLst>
        <pc:spChg chg="mod">
          <ac:chgData name="Ashish Patel" userId="21c6883f7637f747" providerId="LiveId" clId="{9EC48186-2D93-8845-ABEF-D2958C72227C}" dt="2019-09-15T15:41:54.756" v="194" actId="20577"/>
          <ac:spMkLst>
            <pc:docMk/>
            <pc:sldMk cId="2283275167" sldId="259"/>
            <ac:spMk id="2" creationId="{00000000-0000-0000-0000-000000000000}"/>
          </ac:spMkLst>
        </pc:spChg>
        <pc:spChg chg="mod">
          <ac:chgData name="Ashish Patel" userId="21c6883f7637f747" providerId="LiveId" clId="{9EC48186-2D93-8845-ABEF-D2958C72227C}" dt="2019-09-15T15:45:25.159" v="371" actId="20577"/>
          <ac:spMkLst>
            <pc:docMk/>
            <pc:sldMk cId="2283275167" sldId="259"/>
            <ac:spMk id="3" creationId="{00000000-0000-0000-0000-000000000000}"/>
          </ac:spMkLst>
        </pc:spChg>
      </pc:sldChg>
      <pc:sldChg chg="del">
        <pc:chgData name="Ashish Patel" userId="21c6883f7637f747" providerId="LiveId" clId="{9EC48186-2D93-8845-ABEF-D2958C72227C}" dt="2019-09-15T15:40:25.344" v="9" actId="2696"/>
        <pc:sldMkLst>
          <pc:docMk/>
          <pc:sldMk cId="219279562" sldId="260"/>
        </pc:sldMkLst>
      </pc:sldChg>
      <pc:sldChg chg="modSp add">
        <pc:chgData name="Ashish Patel" userId="21c6883f7637f747" providerId="LiveId" clId="{9EC48186-2D93-8845-ABEF-D2958C72227C}" dt="2019-09-15T15:52:23.216" v="465" actId="20577"/>
        <pc:sldMkLst>
          <pc:docMk/>
          <pc:sldMk cId="3653431582" sldId="260"/>
        </pc:sldMkLst>
        <pc:spChg chg="mod">
          <ac:chgData name="Ashish Patel" userId="21c6883f7637f747" providerId="LiveId" clId="{9EC48186-2D93-8845-ABEF-D2958C72227C}" dt="2019-09-15T15:49:14.360" v="420" actId="20577"/>
          <ac:spMkLst>
            <pc:docMk/>
            <pc:sldMk cId="3653431582" sldId="260"/>
            <ac:spMk id="2" creationId="{00000000-0000-0000-0000-000000000000}"/>
          </ac:spMkLst>
        </pc:spChg>
        <pc:spChg chg="mod">
          <ac:chgData name="Ashish Patel" userId="21c6883f7637f747" providerId="LiveId" clId="{9EC48186-2D93-8845-ABEF-D2958C72227C}" dt="2019-09-15T15:52:23.216" v="465" actId="20577"/>
          <ac:spMkLst>
            <pc:docMk/>
            <pc:sldMk cId="3653431582" sldId="260"/>
            <ac:spMk id="3" creationId="{00000000-0000-0000-0000-000000000000}"/>
          </ac:spMkLst>
        </pc:spChg>
      </pc:sldChg>
      <pc:sldChg chg="del">
        <pc:chgData name="Ashish Patel" userId="21c6883f7637f747" providerId="LiveId" clId="{9EC48186-2D93-8845-ABEF-D2958C72227C}" dt="2019-09-15T15:40:25.338" v="8" actId="2696"/>
        <pc:sldMkLst>
          <pc:docMk/>
          <pc:sldMk cId="205719838" sldId="261"/>
        </pc:sldMkLst>
      </pc:sldChg>
      <pc:sldChg chg="modSp add">
        <pc:chgData name="Ashish Patel" userId="21c6883f7637f747" providerId="LiveId" clId="{9EC48186-2D93-8845-ABEF-D2958C72227C}" dt="2019-09-15T15:53:01.294" v="545" actId="20577"/>
        <pc:sldMkLst>
          <pc:docMk/>
          <pc:sldMk cId="3206809951" sldId="261"/>
        </pc:sldMkLst>
        <pc:spChg chg="mod">
          <ac:chgData name="Ashish Patel" userId="21c6883f7637f747" providerId="LiveId" clId="{9EC48186-2D93-8845-ABEF-D2958C72227C}" dt="2019-09-15T15:52:43.055" v="495" actId="20577"/>
          <ac:spMkLst>
            <pc:docMk/>
            <pc:sldMk cId="3206809951" sldId="261"/>
            <ac:spMk id="2" creationId="{00000000-0000-0000-0000-000000000000}"/>
          </ac:spMkLst>
        </pc:spChg>
        <pc:spChg chg="mod">
          <ac:chgData name="Ashish Patel" userId="21c6883f7637f747" providerId="LiveId" clId="{9EC48186-2D93-8845-ABEF-D2958C72227C}" dt="2019-09-15T15:53:01.294" v="545" actId="20577"/>
          <ac:spMkLst>
            <pc:docMk/>
            <pc:sldMk cId="3206809951" sldId="261"/>
            <ac:spMk id="3" creationId="{00000000-0000-0000-0000-000000000000}"/>
          </ac:spMkLst>
        </pc:spChg>
      </pc:sldChg>
      <pc:sldChg chg="del">
        <pc:chgData name="Ashish Patel" userId="21c6883f7637f747" providerId="LiveId" clId="{9EC48186-2D93-8845-ABEF-D2958C72227C}" dt="2019-09-15T15:40:25.392" v="15" actId="2696"/>
        <pc:sldMkLst>
          <pc:docMk/>
          <pc:sldMk cId="270880622" sldId="262"/>
        </pc:sldMkLst>
      </pc:sldChg>
      <pc:sldChg chg="addSp delSp modSp add">
        <pc:chgData name="Ashish Patel" userId="21c6883f7637f747" providerId="LiveId" clId="{9EC48186-2D93-8845-ABEF-D2958C72227C}" dt="2019-09-15T16:26:25.797" v="551"/>
        <pc:sldMkLst>
          <pc:docMk/>
          <pc:sldMk cId="4132961959" sldId="262"/>
        </pc:sldMkLst>
        <pc:spChg chg="add del">
          <ac:chgData name="Ashish Patel" userId="21c6883f7637f747" providerId="LiveId" clId="{9EC48186-2D93-8845-ABEF-D2958C72227C}" dt="2019-09-15T16:26:25.797" v="551"/>
          <ac:spMkLst>
            <pc:docMk/>
            <pc:sldMk cId="4132961959" sldId="262"/>
            <ac:spMk id="6" creationId="{60B4B7A7-DE3E-FF48-98DA-8EE06B3101AE}"/>
          </ac:spMkLst>
        </pc:spChg>
        <pc:picChg chg="add mod">
          <ac:chgData name="Ashish Patel" userId="21c6883f7637f747" providerId="LiveId" clId="{9EC48186-2D93-8845-ABEF-D2958C72227C}" dt="2019-09-15T16:22:58.102" v="549" actId="962"/>
          <ac:picMkLst>
            <pc:docMk/>
            <pc:sldMk cId="4132961959" sldId="262"/>
            <ac:picMk id="4" creationId="{A1EF6761-B6D4-654C-BC5D-BB41AEBAC1E6}"/>
          </ac:picMkLst>
        </pc:picChg>
      </pc:sldChg>
      <pc:sldChg chg="del">
        <pc:chgData name="Ashish Patel" userId="21c6883f7637f747" providerId="LiveId" clId="{9EC48186-2D93-8845-ABEF-D2958C72227C}" dt="2019-09-15T15:40:25.370" v="12" actId="2696"/>
        <pc:sldMkLst>
          <pc:docMk/>
          <pc:sldMk cId="1053603934" sldId="263"/>
        </pc:sldMkLst>
      </pc:sldChg>
      <pc:sldChg chg="addSp delSp modSp add">
        <pc:chgData name="Ashish Patel" userId="21c6883f7637f747" providerId="LiveId" clId="{9EC48186-2D93-8845-ABEF-D2958C72227C}" dt="2019-09-15T16:37:58.278" v="597" actId="20577"/>
        <pc:sldMkLst>
          <pc:docMk/>
          <pc:sldMk cId="3579414556" sldId="263"/>
        </pc:sldMkLst>
        <pc:spChg chg="add del mod">
          <ac:chgData name="Ashish Patel" userId="21c6883f7637f747" providerId="LiveId" clId="{9EC48186-2D93-8845-ABEF-D2958C72227C}" dt="2019-09-15T16:26:56.467" v="561" actId="478"/>
          <ac:spMkLst>
            <pc:docMk/>
            <pc:sldMk cId="3579414556" sldId="263"/>
            <ac:spMk id="3" creationId="{00000000-0000-0000-0000-000000000000}"/>
          </ac:spMkLst>
        </pc:spChg>
        <pc:spChg chg="add mod">
          <ac:chgData name="Ashish Patel" userId="21c6883f7637f747" providerId="LiveId" clId="{9EC48186-2D93-8845-ABEF-D2958C72227C}" dt="2019-09-15T16:28:10.572" v="568" actId="14100"/>
          <ac:spMkLst>
            <pc:docMk/>
            <pc:sldMk cId="3579414556" sldId="263"/>
            <ac:spMk id="8" creationId="{9508D51B-D0CD-4640-9D39-0E6D47DAAEB0}"/>
          </ac:spMkLst>
        </pc:spChg>
        <pc:spChg chg="add mod">
          <ac:chgData name="Ashish Patel" userId="21c6883f7637f747" providerId="LiveId" clId="{9EC48186-2D93-8845-ABEF-D2958C72227C}" dt="2019-09-15T16:37:58.278" v="597" actId="20577"/>
          <ac:spMkLst>
            <pc:docMk/>
            <pc:sldMk cId="3579414556" sldId="263"/>
            <ac:spMk id="10" creationId="{8E249D79-ADE4-A14C-882A-8F09FBFC9140}"/>
          </ac:spMkLst>
        </pc:spChg>
        <pc:picChg chg="del">
          <ac:chgData name="Ashish Patel" userId="21c6883f7637f747" providerId="LiveId" clId="{9EC48186-2D93-8845-ABEF-D2958C72227C}" dt="2019-09-15T16:26:30.429" v="553" actId="478"/>
          <ac:picMkLst>
            <pc:docMk/>
            <pc:sldMk cId="3579414556" sldId="263"/>
            <ac:picMk id="4" creationId="{A1EF6761-B6D4-654C-BC5D-BB41AEBAC1E6}"/>
          </ac:picMkLst>
        </pc:picChg>
        <pc:picChg chg="add del mod">
          <ac:chgData name="Ashish Patel" userId="21c6883f7637f747" providerId="LiveId" clId="{9EC48186-2D93-8845-ABEF-D2958C72227C}" dt="2019-09-15T16:26:50.224" v="559"/>
          <ac:picMkLst>
            <pc:docMk/>
            <pc:sldMk cId="3579414556" sldId="263"/>
            <ac:picMk id="5" creationId="{7EDEA9C5-D771-5D48-87EB-4F4EBC8702CA}"/>
          </ac:picMkLst>
        </pc:picChg>
        <pc:picChg chg="add mod">
          <ac:chgData name="Ashish Patel" userId="21c6883f7637f747" providerId="LiveId" clId="{9EC48186-2D93-8845-ABEF-D2958C72227C}" dt="2019-09-15T16:27:01.611" v="564" actId="962"/>
          <ac:picMkLst>
            <pc:docMk/>
            <pc:sldMk cId="3579414556" sldId="263"/>
            <ac:picMk id="7" creationId="{99F22782-8E84-A846-8DED-44A9868851FA}"/>
          </ac:picMkLst>
        </pc:picChg>
        <pc:cxnChg chg="add mod">
          <ac:chgData name="Ashish Patel" userId="21c6883f7637f747" providerId="LiveId" clId="{9EC48186-2D93-8845-ABEF-D2958C72227C}" dt="2019-09-15T16:30:54.777" v="574" actId="14100"/>
          <ac:cxnSpMkLst>
            <pc:docMk/>
            <pc:sldMk cId="3579414556" sldId="263"/>
            <ac:cxnSpMk id="9" creationId="{48D3FEEF-9927-B841-A75F-8C5995F0095E}"/>
          </ac:cxnSpMkLst>
        </pc:cxnChg>
      </pc:sldChg>
      <pc:sldChg chg="del">
        <pc:chgData name="Ashish Patel" userId="21c6883f7637f747" providerId="LiveId" clId="{9EC48186-2D93-8845-ABEF-D2958C72227C}" dt="2019-09-15T15:40:25.376" v="13" actId="2696"/>
        <pc:sldMkLst>
          <pc:docMk/>
          <pc:sldMk cId="1374224117" sldId="264"/>
        </pc:sldMkLst>
      </pc:sldChg>
      <pc:sldChg chg="del">
        <pc:chgData name="Ashish Patel" userId="21c6883f7637f747" providerId="LiveId" clId="{9EC48186-2D93-8845-ABEF-D2958C72227C}" dt="2019-09-15T15:40:25.402" v="16" actId="2696"/>
        <pc:sldMkLst>
          <pc:docMk/>
          <pc:sldMk cId="1896071116" sldId="265"/>
        </pc:sldMkLst>
      </pc:sldChg>
      <pc:sldChg chg="del">
        <pc:chgData name="Ashish Patel" userId="21c6883f7637f747" providerId="LiveId" clId="{9EC48186-2D93-8845-ABEF-D2958C72227C}" dt="2019-09-15T15:40:25.407" v="17" actId="2696"/>
        <pc:sldMkLst>
          <pc:docMk/>
          <pc:sldMk cId="1688104827" sldId="266"/>
        </pc:sldMkLst>
      </pc:sldChg>
      <pc:sldChg chg="del">
        <pc:chgData name="Ashish Patel" userId="21c6883f7637f747" providerId="LiveId" clId="{9EC48186-2D93-8845-ABEF-D2958C72227C}" dt="2019-09-15T15:40:25.425" v="19" actId="2696"/>
        <pc:sldMkLst>
          <pc:docMk/>
          <pc:sldMk cId="242528262" sldId="267"/>
        </pc:sldMkLst>
      </pc:sldChg>
      <pc:sldChg chg="del">
        <pc:chgData name="Ashish Patel" userId="21c6883f7637f747" providerId="LiveId" clId="{9EC48186-2D93-8845-ABEF-D2958C72227C}" dt="2019-09-15T15:40:25.446" v="21" actId="2696"/>
        <pc:sldMkLst>
          <pc:docMk/>
          <pc:sldMk cId="880614748" sldId="268"/>
        </pc:sldMkLst>
      </pc:sldChg>
      <pc:sldChg chg="del">
        <pc:chgData name="Ashish Patel" userId="21c6883f7637f747" providerId="LiveId" clId="{9EC48186-2D93-8845-ABEF-D2958C72227C}" dt="2019-09-15T15:40:25.531" v="31" actId="2696"/>
        <pc:sldMkLst>
          <pc:docMk/>
          <pc:sldMk cId="2091215933" sldId="269"/>
        </pc:sldMkLst>
      </pc:sldChg>
      <pc:sldChg chg="del">
        <pc:chgData name="Ashish Patel" userId="21c6883f7637f747" providerId="LiveId" clId="{9EC48186-2D93-8845-ABEF-D2958C72227C}" dt="2019-09-15T15:40:25.351" v="10" actId="2696"/>
        <pc:sldMkLst>
          <pc:docMk/>
          <pc:sldMk cId="1856160819" sldId="271"/>
        </pc:sldMkLst>
      </pc:sldChg>
      <pc:sldChg chg="del">
        <pc:chgData name="Ashish Patel" userId="21c6883f7637f747" providerId="LiveId" clId="{9EC48186-2D93-8845-ABEF-D2958C72227C}" dt="2019-09-15T15:40:25.362" v="11" actId="2696"/>
        <pc:sldMkLst>
          <pc:docMk/>
          <pc:sldMk cId="1190954063" sldId="272"/>
        </pc:sldMkLst>
      </pc:sldChg>
      <pc:sldChg chg="del">
        <pc:chgData name="Ashish Patel" userId="21c6883f7637f747" providerId="LiveId" clId="{9EC48186-2D93-8845-ABEF-D2958C72227C}" dt="2019-09-15T15:40:25.433" v="20" actId="2696"/>
        <pc:sldMkLst>
          <pc:docMk/>
          <pc:sldMk cId="429801249" sldId="273"/>
        </pc:sldMkLst>
      </pc:sldChg>
      <pc:sldChg chg="del">
        <pc:chgData name="Ashish Patel" userId="21c6883f7637f747" providerId="LiveId" clId="{9EC48186-2D93-8845-ABEF-D2958C72227C}" dt="2019-09-15T15:40:25.464" v="24" actId="2696"/>
        <pc:sldMkLst>
          <pc:docMk/>
          <pc:sldMk cId="1369845111" sldId="274"/>
        </pc:sldMkLst>
      </pc:sldChg>
      <pc:sldChg chg="del">
        <pc:chgData name="Ashish Patel" userId="21c6883f7637f747" providerId="LiveId" clId="{9EC48186-2D93-8845-ABEF-D2958C72227C}" dt="2019-09-15T15:40:25.473" v="25" actId="2696"/>
        <pc:sldMkLst>
          <pc:docMk/>
          <pc:sldMk cId="999958855" sldId="275"/>
        </pc:sldMkLst>
      </pc:sldChg>
      <pc:sldChg chg="del">
        <pc:chgData name="Ashish Patel" userId="21c6883f7637f747" providerId="LiveId" clId="{9EC48186-2D93-8845-ABEF-D2958C72227C}" dt="2019-09-15T15:40:25.491" v="27" actId="2696"/>
        <pc:sldMkLst>
          <pc:docMk/>
          <pc:sldMk cId="667707902" sldId="276"/>
        </pc:sldMkLst>
      </pc:sldChg>
      <pc:sldChg chg="del">
        <pc:chgData name="Ashish Patel" userId="21c6883f7637f747" providerId="LiveId" clId="{9EC48186-2D93-8845-ABEF-D2958C72227C}" dt="2019-09-15T15:40:25.500" v="28" actId="2696"/>
        <pc:sldMkLst>
          <pc:docMk/>
          <pc:sldMk cId="1415055540" sldId="277"/>
        </pc:sldMkLst>
      </pc:sldChg>
      <pc:sldChg chg="del">
        <pc:chgData name="Ashish Patel" userId="21c6883f7637f747" providerId="LiveId" clId="{9EC48186-2D93-8845-ABEF-D2958C72227C}" dt="2019-09-15T15:40:25.540" v="32" actId="2696"/>
        <pc:sldMkLst>
          <pc:docMk/>
          <pc:sldMk cId="2014670930" sldId="278"/>
        </pc:sldMkLst>
      </pc:sldChg>
      <pc:sldChg chg="del">
        <pc:chgData name="Ashish Patel" userId="21c6883f7637f747" providerId="LiveId" clId="{9EC48186-2D93-8845-ABEF-D2958C72227C}" dt="2019-09-15T15:40:25.545" v="33" actId="2696"/>
        <pc:sldMkLst>
          <pc:docMk/>
          <pc:sldMk cId="851011823" sldId="279"/>
        </pc:sldMkLst>
      </pc:sldChg>
      <pc:sldChg chg="del">
        <pc:chgData name="Ashish Patel" userId="21c6883f7637f747" providerId="LiveId" clId="{9EC48186-2D93-8845-ABEF-D2958C72227C}" dt="2019-09-15T15:40:25.551" v="34" actId="2696"/>
        <pc:sldMkLst>
          <pc:docMk/>
          <pc:sldMk cId="867757680" sldId="280"/>
        </pc:sldMkLst>
      </pc:sldChg>
      <pc:sldChg chg="del">
        <pc:chgData name="Ashish Patel" userId="21c6883f7637f747" providerId="LiveId" clId="{9EC48186-2D93-8845-ABEF-D2958C72227C}" dt="2019-09-15T15:40:25.560" v="35" actId="2696"/>
        <pc:sldMkLst>
          <pc:docMk/>
          <pc:sldMk cId="871875963" sldId="281"/>
        </pc:sldMkLst>
      </pc:sldChg>
      <pc:sldChg chg="del">
        <pc:chgData name="Ashish Patel" userId="21c6883f7637f747" providerId="LiveId" clId="{9EC48186-2D93-8845-ABEF-D2958C72227C}" dt="2019-09-15T15:40:25.565" v="36" actId="2696"/>
        <pc:sldMkLst>
          <pc:docMk/>
          <pc:sldMk cId="123734964" sldId="282"/>
        </pc:sldMkLst>
      </pc:sldChg>
      <pc:sldChg chg="del">
        <pc:chgData name="Ashish Patel" userId="21c6883f7637f747" providerId="LiveId" clId="{9EC48186-2D93-8845-ABEF-D2958C72227C}" dt="2019-09-15T15:40:25.629" v="45" actId="2696"/>
        <pc:sldMkLst>
          <pc:docMk/>
          <pc:sldMk cId="634917061" sldId="283"/>
        </pc:sldMkLst>
      </pc:sldChg>
      <pc:sldChg chg="del">
        <pc:chgData name="Ashish Patel" userId="21c6883f7637f747" providerId="LiveId" clId="{9EC48186-2D93-8845-ABEF-D2958C72227C}" dt="2019-09-15T15:40:25.247" v="6" actId="2696"/>
        <pc:sldMkLst>
          <pc:docMk/>
          <pc:sldMk cId="713664733" sldId="284"/>
        </pc:sldMkLst>
      </pc:sldChg>
      <pc:sldChg chg="del">
        <pc:chgData name="Ashish Patel" userId="21c6883f7637f747" providerId="LiveId" clId="{9EC48186-2D93-8845-ABEF-D2958C72227C}" dt="2019-09-15T15:40:25.383" v="14" actId="2696"/>
        <pc:sldMkLst>
          <pc:docMk/>
          <pc:sldMk cId="1375971009" sldId="285"/>
        </pc:sldMkLst>
      </pc:sldChg>
      <pc:sldChg chg="del">
        <pc:chgData name="Ashish Patel" userId="21c6883f7637f747" providerId="LiveId" clId="{9EC48186-2D93-8845-ABEF-D2958C72227C}" dt="2019-09-15T15:40:25.418" v="18" actId="2696"/>
        <pc:sldMkLst>
          <pc:docMk/>
          <pc:sldMk cId="1654233709" sldId="286"/>
        </pc:sldMkLst>
      </pc:sldChg>
      <pc:sldChg chg="del">
        <pc:chgData name="Ashish Patel" userId="21c6883f7637f747" providerId="LiveId" clId="{9EC48186-2D93-8845-ABEF-D2958C72227C}" dt="2019-09-15T15:40:25.452" v="22" actId="2696"/>
        <pc:sldMkLst>
          <pc:docMk/>
          <pc:sldMk cId="1197875154" sldId="287"/>
        </pc:sldMkLst>
      </pc:sldChg>
      <pc:sldChg chg="del">
        <pc:chgData name="Ashish Patel" userId="21c6883f7637f747" providerId="LiveId" clId="{9EC48186-2D93-8845-ABEF-D2958C72227C}" dt="2019-09-15T15:40:25.457" v="23" actId="2696"/>
        <pc:sldMkLst>
          <pc:docMk/>
          <pc:sldMk cId="2064056623" sldId="288"/>
        </pc:sldMkLst>
      </pc:sldChg>
      <pc:sldChg chg="del">
        <pc:chgData name="Ashish Patel" userId="21c6883f7637f747" providerId="LiveId" clId="{9EC48186-2D93-8845-ABEF-D2958C72227C}" dt="2019-09-15T15:40:25.479" v="26" actId="2696"/>
        <pc:sldMkLst>
          <pc:docMk/>
          <pc:sldMk cId="1108952029" sldId="289"/>
        </pc:sldMkLst>
      </pc:sldChg>
      <pc:sldChg chg="del">
        <pc:chgData name="Ashish Patel" userId="21c6883f7637f747" providerId="LiveId" clId="{9EC48186-2D93-8845-ABEF-D2958C72227C}" dt="2019-09-15T15:40:25.509" v="29" actId="2696"/>
        <pc:sldMkLst>
          <pc:docMk/>
          <pc:sldMk cId="567059744" sldId="290"/>
        </pc:sldMkLst>
      </pc:sldChg>
      <pc:sldChg chg="del">
        <pc:chgData name="Ashish Patel" userId="21c6883f7637f747" providerId="LiveId" clId="{9EC48186-2D93-8845-ABEF-D2958C72227C}" dt="2019-09-15T15:40:25.525" v="30" actId="2696"/>
        <pc:sldMkLst>
          <pc:docMk/>
          <pc:sldMk cId="2086791067" sldId="291"/>
        </pc:sldMkLst>
      </pc:sldChg>
      <pc:sldChg chg="del">
        <pc:chgData name="Ashish Patel" userId="21c6883f7637f747" providerId="LiveId" clId="{9EC48186-2D93-8845-ABEF-D2958C72227C}" dt="2019-09-15T15:40:25.570" v="37" actId="2696"/>
        <pc:sldMkLst>
          <pc:docMk/>
          <pc:sldMk cId="1336705088" sldId="292"/>
        </pc:sldMkLst>
      </pc:sldChg>
      <pc:sldChg chg="del">
        <pc:chgData name="Ashish Patel" userId="21c6883f7637f747" providerId="LiveId" clId="{9EC48186-2D93-8845-ABEF-D2958C72227C}" dt="2019-09-15T15:40:25.577" v="38" actId="2696"/>
        <pc:sldMkLst>
          <pc:docMk/>
          <pc:sldMk cId="2133113070" sldId="293"/>
        </pc:sldMkLst>
      </pc:sldChg>
      <pc:sldChg chg="del">
        <pc:chgData name="Ashish Patel" userId="21c6883f7637f747" providerId="LiveId" clId="{9EC48186-2D93-8845-ABEF-D2958C72227C}" dt="2019-09-15T15:40:25.585" v="39" actId="2696"/>
        <pc:sldMkLst>
          <pc:docMk/>
          <pc:sldMk cId="1842898612" sldId="294"/>
        </pc:sldMkLst>
      </pc:sldChg>
      <pc:sldChg chg="del">
        <pc:chgData name="Ashish Patel" userId="21c6883f7637f747" providerId="LiveId" clId="{9EC48186-2D93-8845-ABEF-D2958C72227C}" dt="2019-09-15T15:40:25.608" v="42" actId="2696"/>
        <pc:sldMkLst>
          <pc:docMk/>
          <pc:sldMk cId="321364653" sldId="295"/>
        </pc:sldMkLst>
      </pc:sldChg>
      <pc:sldChg chg="del">
        <pc:chgData name="Ashish Patel" userId="21c6883f7637f747" providerId="LiveId" clId="{9EC48186-2D93-8845-ABEF-D2958C72227C}" dt="2019-09-15T15:40:25.593" v="40" actId="2696"/>
        <pc:sldMkLst>
          <pc:docMk/>
          <pc:sldMk cId="1056882806" sldId="296"/>
        </pc:sldMkLst>
      </pc:sldChg>
      <pc:sldChg chg="del">
        <pc:chgData name="Ashish Patel" userId="21c6883f7637f747" providerId="LiveId" clId="{9EC48186-2D93-8845-ABEF-D2958C72227C}" dt="2019-09-15T15:40:25.600" v="41" actId="2696"/>
        <pc:sldMkLst>
          <pc:docMk/>
          <pc:sldMk cId="452106985" sldId="297"/>
        </pc:sldMkLst>
      </pc:sldChg>
      <pc:sldChg chg="del">
        <pc:chgData name="Ashish Patel" userId="21c6883f7637f747" providerId="LiveId" clId="{9EC48186-2D93-8845-ABEF-D2958C72227C}" dt="2019-09-15T15:40:25.617" v="43" actId="2696"/>
        <pc:sldMkLst>
          <pc:docMk/>
          <pc:sldMk cId="102646567" sldId="298"/>
        </pc:sldMkLst>
      </pc:sldChg>
      <pc:sldChg chg="del">
        <pc:chgData name="Ashish Patel" userId="21c6883f7637f747" providerId="LiveId" clId="{9EC48186-2D93-8845-ABEF-D2958C72227C}" dt="2019-09-15T15:40:25.622" v="44" actId="2696"/>
        <pc:sldMkLst>
          <pc:docMk/>
          <pc:sldMk cId="1948584454" sldId="299"/>
        </pc:sldMkLst>
      </pc:sldChg>
      <pc:sldChg chg="del">
        <pc:chgData name="Ashish Patel" userId="21c6883f7637f747" providerId="LiveId" clId="{9EC48186-2D93-8845-ABEF-D2958C72227C}" dt="2019-09-15T15:40:25.637" v="46" actId="2696"/>
        <pc:sldMkLst>
          <pc:docMk/>
          <pc:sldMk cId="2079153831" sldId="300"/>
        </pc:sldMkLst>
      </pc:sldChg>
      <pc:sldChg chg="del">
        <pc:chgData name="Ashish Patel" userId="21c6883f7637f747" providerId="LiveId" clId="{9EC48186-2D93-8845-ABEF-D2958C72227C}" dt="2019-09-15T15:40:25.652" v="48" actId="2696"/>
        <pc:sldMkLst>
          <pc:docMk/>
          <pc:sldMk cId="1955149708" sldId="301"/>
        </pc:sldMkLst>
      </pc:sldChg>
      <pc:sldChg chg="del">
        <pc:chgData name="Ashish Patel" userId="21c6883f7637f747" providerId="LiveId" clId="{9EC48186-2D93-8845-ABEF-D2958C72227C}" dt="2019-09-15T15:40:25.663" v="49" actId="2696"/>
        <pc:sldMkLst>
          <pc:docMk/>
          <pc:sldMk cId="768255340" sldId="302"/>
        </pc:sldMkLst>
      </pc:sldChg>
      <pc:sldChg chg="del">
        <pc:chgData name="Ashish Patel" userId="21c6883f7637f747" providerId="LiveId" clId="{9EC48186-2D93-8845-ABEF-D2958C72227C}" dt="2019-09-15T15:40:25.647" v="47" actId="2696"/>
        <pc:sldMkLst>
          <pc:docMk/>
          <pc:sldMk cId="1719556227" sldId="303"/>
        </pc:sldMkLst>
      </pc:sldChg>
      <pc:sldChg chg="del">
        <pc:chgData name="Ashish Patel" userId="21c6883f7637f747" providerId="LiveId" clId="{9EC48186-2D93-8845-ABEF-D2958C72227C}" dt="2019-09-15T15:40:25.671" v="50" actId="2696"/>
        <pc:sldMkLst>
          <pc:docMk/>
          <pc:sldMk cId="705938839" sldId="304"/>
        </pc:sldMkLst>
      </pc:sldChg>
      <pc:sldChg chg="del">
        <pc:chgData name="Ashish Patel" userId="21c6883f7637f747" providerId="LiveId" clId="{9EC48186-2D93-8845-ABEF-D2958C72227C}" dt="2019-09-15T15:40:25.681" v="51" actId="2696"/>
        <pc:sldMkLst>
          <pc:docMk/>
          <pc:sldMk cId="1506927144" sldId="305"/>
        </pc:sldMkLst>
      </pc:sldChg>
      <pc:sldChg chg="del">
        <pc:chgData name="Ashish Patel" userId="21c6883f7637f747" providerId="LiveId" clId="{9EC48186-2D93-8845-ABEF-D2958C72227C}" dt="2019-09-15T15:40:25.690" v="52" actId="2696"/>
        <pc:sldMkLst>
          <pc:docMk/>
          <pc:sldMk cId="435645288" sldId="306"/>
        </pc:sldMkLst>
      </pc:sldChg>
      <pc:sldChg chg="del">
        <pc:chgData name="Ashish Patel" userId="21c6883f7637f747" providerId="LiveId" clId="{9EC48186-2D93-8845-ABEF-D2958C72227C}" dt="2019-09-15T15:40:25.700" v="53" actId="2696"/>
        <pc:sldMkLst>
          <pc:docMk/>
          <pc:sldMk cId="1381390898" sldId="307"/>
        </pc:sldMkLst>
      </pc:sldChg>
      <pc:sldChg chg="del">
        <pc:chgData name="Ashish Patel" userId="21c6883f7637f747" providerId="LiveId" clId="{9EC48186-2D93-8845-ABEF-D2958C72227C}" dt="2019-09-15T15:40:25.706" v="54" actId="2696"/>
        <pc:sldMkLst>
          <pc:docMk/>
          <pc:sldMk cId="2000860864" sldId="308"/>
        </pc:sldMkLst>
      </pc:sldChg>
      <pc:sldChg chg="del">
        <pc:chgData name="Ashish Patel" userId="21c6883f7637f747" providerId="LiveId" clId="{9EC48186-2D93-8845-ABEF-D2958C72227C}" dt="2019-09-15T15:40:25.715" v="55" actId="2696"/>
        <pc:sldMkLst>
          <pc:docMk/>
          <pc:sldMk cId="1658836370" sldId="309"/>
        </pc:sldMkLst>
      </pc:sldChg>
      <pc:sldChg chg="del">
        <pc:chgData name="Ashish Patel" userId="21c6883f7637f747" providerId="LiveId" clId="{9EC48186-2D93-8845-ABEF-D2958C72227C}" dt="2019-09-15T15:40:25.723" v="56" actId="2696"/>
        <pc:sldMkLst>
          <pc:docMk/>
          <pc:sldMk cId="1134217882" sldId="310"/>
        </pc:sldMkLst>
      </pc:sldChg>
      <pc:sldChg chg="del">
        <pc:chgData name="Ashish Patel" userId="21c6883f7637f747" providerId="LiveId" clId="{9EC48186-2D93-8845-ABEF-D2958C72227C}" dt="2019-09-15T15:40:25.728" v="57" actId="2696"/>
        <pc:sldMkLst>
          <pc:docMk/>
          <pc:sldMk cId="1133496317" sldId="311"/>
        </pc:sldMkLst>
      </pc:sldChg>
      <pc:sldChg chg="del">
        <pc:chgData name="Ashish Patel" userId="21c6883f7637f747" providerId="LiveId" clId="{9EC48186-2D93-8845-ABEF-D2958C72227C}" dt="2019-09-15T15:40:25.736" v="58" actId="2696"/>
        <pc:sldMkLst>
          <pc:docMk/>
          <pc:sldMk cId="323929225" sldId="312"/>
        </pc:sldMkLst>
      </pc:sldChg>
      <pc:sldChg chg="del">
        <pc:chgData name="Ashish Patel" userId="21c6883f7637f747" providerId="LiveId" clId="{9EC48186-2D93-8845-ABEF-D2958C72227C}" dt="2019-09-15T15:40:25.748" v="60" actId="2696"/>
        <pc:sldMkLst>
          <pc:docMk/>
          <pc:sldMk cId="331758699" sldId="313"/>
        </pc:sldMkLst>
      </pc:sldChg>
      <pc:sldChg chg="del">
        <pc:chgData name="Ashish Patel" userId="21c6883f7637f747" providerId="LiveId" clId="{9EC48186-2D93-8845-ABEF-D2958C72227C}" dt="2019-09-15T15:40:25.743" v="59" actId="2696"/>
        <pc:sldMkLst>
          <pc:docMk/>
          <pc:sldMk cId="1770306497" sldId="314"/>
        </pc:sldMkLst>
      </pc:sldChg>
      <pc:sldChg chg="del">
        <pc:chgData name="Ashish Patel" userId="21c6883f7637f747" providerId="LiveId" clId="{9EC48186-2D93-8845-ABEF-D2958C72227C}" dt="2019-09-15T15:40:25.754" v="61" actId="2696"/>
        <pc:sldMkLst>
          <pc:docMk/>
          <pc:sldMk cId="1030699803" sldId="315"/>
        </pc:sldMkLst>
      </pc:sldChg>
      <pc:sldChg chg="del">
        <pc:chgData name="Ashish Patel" userId="21c6883f7637f747" providerId="LiveId" clId="{9EC48186-2D93-8845-ABEF-D2958C72227C}" dt="2019-09-15T15:40:25.762" v="62" actId="2696"/>
        <pc:sldMkLst>
          <pc:docMk/>
          <pc:sldMk cId="1068723266" sldId="316"/>
        </pc:sldMkLst>
      </pc:sldChg>
      <pc:sldChg chg="del">
        <pc:chgData name="Ashish Patel" userId="21c6883f7637f747" providerId="LiveId" clId="{9EC48186-2D93-8845-ABEF-D2958C72227C}" dt="2019-09-15T15:40:25.768" v="63" actId="2696"/>
        <pc:sldMkLst>
          <pc:docMk/>
          <pc:sldMk cId="1672603428" sldId="317"/>
        </pc:sldMkLst>
      </pc:sldChg>
      <pc:sldChg chg="del">
        <pc:chgData name="Ashish Patel" userId="21c6883f7637f747" providerId="LiveId" clId="{9EC48186-2D93-8845-ABEF-D2958C72227C}" dt="2019-09-15T15:40:25.773" v="64" actId="2696"/>
        <pc:sldMkLst>
          <pc:docMk/>
          <pc:sldMk cId="1164566671" sldId="318"/>
        </pc:sldMkLst>
      </pc:sldChg>
      <pc:sldChg chg="del">
        <pc:chgData name="Ashish Patel" userId="21c6883f7637f747" providerId="LiveId" clId="{9EC48186-2D93-8845-ABEF-D2958C72227C}" dt="2019-09-15T15:40:25.782" v="65" actId="2696"/>
        <pc:sldMkLst>
          <pc:docMk/>
          <pc:sldMk cId="642885529" sldId="319"/>
        </pc:sldMkLst>
      </pc:sldChg>
      <pc:sldChg chg="del">
        <pc:chgData name="Ashish Patel" userId="21c6883f7637f747" providerId="LiveId" clId="{9EC48186-2D93-8845-ABEF-D2958C72227C}" dt="2019-09-15T15:40:25.790" v="66" actId="2696"/>
        <pc:sldMkLst>
          <pc:docMk/>
          <pc:sldMk cId="539858770" sldId="320"/>
        </pc:sldMkLst>
      </pc:sldChg>
      <pc:sldChg chg="del">
        <pc:chgData name="Ashish Patel" userId="21c6883f7637f747" providerId="LiveId" clId="{9EC48186-2D93-8845-ABEF-D2958C72227C}" dt="2019-09-15T15:40:25.796" v="67" actId="2696"/>
        <pc:sldMkLst>
          <pc:docMk/>
          <pc:sldMk cId="365596363" sldId="321"/>
        </pc:sldMkLst>
      </pc:sldChg>
      <pc:sldChg chg="del">
        <pc:chgData name="Ashish Patel" userId="21c6883f7637f747" providerId="LiveId" clId="{9EC48186-2D93-8845-ABEF-D2958C72227C}" dt="2019-09-15T15:40:25.803" v="68" actId="2696"/>
        <pc:sldMkLst>
          <pc:docMk/>
          <pc:sldMk cId="278779283" sldId="322"/>
        </pc:sldMkLst>
      </pc:sldChg>
      <pc:sldChg chg="del">
        <pc:chgData name="Ashish Patel" userId="21c6883f7637f747" providerId="LiveId" clId="{9EC48186-2D93-8845-ABEF-D2958C72227C}" dt="2019-09-15T15:40:25.808" v="69" actId="2696"/>
        <pc:sldMkLst>
          <pc:docMk/>
          <pc:sldMk cId="2122563268" sldId="323"/>
        </pc:sldMkLst>
      </pc:sldChg>
      <pc:sldChg chg="del">
        <pc:chgData name="Ashish Patel" userId="21c6883f7637f747" providerId="LiveId" clId="{9EC48186-2D93-8845-ABEF-D2958C72227C}" dt="2019-09-15T15:40:25.814" v="70" actId="2696"/>
        <pc:sldMkLst>
          <pc:docMk/>
          <pc:sldMk cId="1643375384" sldId="324"/>
        </pc:sldMkLst>
      </pc:sldChg>
      <pc:sldChg chg="del">
        <pc:chgData name="Ashish Patel" userId="21c6883f7637f747" providerId="LiveId" clId="{9EC48186-2D93-8845-ABEF-D2958C72227C}" dt="2019-09-15T15:40:25.820" v="71" actId="2696"/>
        <pc:sldMkLst>
          <pc:docMk/>
          <pc:sldMk cId="697304620" sldId="325"/>
        </pc:sldMkLst>
      </pc:sldChg>
      <pc:sldChg chg="del">
        <pc:chgData name="Ashish Patel" userId="21c6883f7637f747" providerId="LiveId" clId="{9EC48186-2D93-8845-ABEF-D2958C72227C}" dt="2019-09-15T15:40:25.826" v="72" actId="2696"/>
        <pc:sldMkLst>
          <pc:docMk/>
          <pc:sldMk cId="2032157284" sldId="326"/>
        </pc:sldMkLst>
      </pc:sldChg>
      <pc:sldChg chg="del">
        <pc:chgData name="Ashish Patel" userId="21c6883f7637f747" providerId="LiveId" clId="{9EC48186-2D93-8845-ABEF-D2958C72227C}" dt="2019-09-15T15:40:25.832" v="73" actId="2696"/>
        <pc:sldMkLst>
          <pc:docMk/>
          <pc:sldMk cId="236764314" sldId="327"/>
        </pc:sldMkLst>
      </pc:sldChg>
      <pc:sldChg chg="del">
        <pc:chgData name="Ashish Patel" userId="21c6883f7637f747" providerId="LiveId" clId="{9EC48186-2D93-8845-ABEF-D2958C72227C}" dt="2019-09-15T15:40:25.837" v="74" actId="2696"/>
        <pc:sldMkLst>
          <pc:docMk/>
          <pc:sldMk cId="2092592043" sldId="328"/>
        </pc:sldMkLst>
      </pc:sldChg>
      <pc:sldChg chg="del">
        <pc:chgData name="Ashish Patel" userId="21c6883f7637f747" providerId="LiveId" clId="{9EC48186-2D93-8845-ABEF-D2958C72227C}" dt="2019-09-15T15:40:25.843" v="75" actId="2696"/>
        <pc:sldMkLst>
          <pc:docMk/>
          <pc:sldMk cId="155376807" sldId="329"/>
        </pc:sldMkLst>
      </pc:sldChg>
      <pc:sldChg chg="del">
        <pc:chgData name="Ashish Patel" userId="21c6883f7637f747" providerId="LiveId" clId="{9EC48186-2D93-8845-ABEF-D2958C72227C}" dt="2019-09-15T15:40:25.850" v="76" actId="2696"/>
        <pc:sldMkLst>
          <pc:docMk/>
          <pc:sldMk cId="1479455901" sldId="330"/>
        </pc:sldMkLst>
      </pc:sldChg>
      <pc:sldChg chg="del">
        <pc:chgData name="Ashish Patel" userId="21c6883f7637f747" providerId="LiveId" clId="{9EC48186-2D93-8845-ABEF-D2958C72227C}" dt="2019-09-15T15:40:25.854" v="77" actId="2696"/>
        <pc:sldMkLst>
          <pc:docMk/>
          <pc:sldMk cId="1532191432" sldId="331"/>
        </pc:sldMkLst>
      </pc:sldChg>
      <pc:sldChg chg="del">
        <pc:chgData name="Ashish Patel" userId="21c6883f7637f747" providerId="LiveId" clId="{9EC48186-2D93-8845-ABEF-D2958C72227C}" dt="2019-09-15T15:40:25.864" v="78" actId="2696"/>
        <pc:sldMkLst>
          <pc:docMk/>
          <pc:sldMk cId="1312135866" sldId="332"/>
        </pc:sldMkLst>
      </pc:sldChg>
      <pc:sldChg chg="del">
        <pc:chgData name="Ashish Patel" userId="21c6883f7637f747" providerId="LiveId" clId="{9EC48186-2D93-8845-ABEF-D2958C72227C}" dt="2019-09-15T15:40:25.869" v="79" actId="2696"/>
        <pc:sldMkLst>
          <pc:docMk/>
          <pc:sldMk cId="128524156" sldId="333"/>
        </pc:sldMkLst>
      </pc:sldChg>
      <pc:sldChg chg="del">
        <pc:chgData name="Ashish Patel" userId="21c6883f7637f747" providerId="LiveId" clId="{9EC48186-2D93-8845-ABEF-D2958C72227C}" dt="2019-09-15T15:40:25.876" v="80" actId="2696"/>
        <pc:sldMkLst>
          <pc:docMk/>
          <pc:sldMk cId="1858705164" sldId="334"/>
        </pc:sldMkLst>
      </pc:sldChg>
      <pc:sldChg chg="del">
        <pc:chgData name="Ashish Patel" userId="21c6883f7637f747" providerId="LiveId" clId="{9EC48186-2D93-8845-ABEF-D2958C72227C}" dt="2019-09-15T15:40:25.890" v="81" actId="2696"/>
        <pc:sldMkLst>
          <pc:docMk/>
          <pc:sldMk cId="1354745070" sldId="335"/>
        </pc:sldMkLst>
      </pc:sldChg>
      <pc:sldChg chg="del">
        <pc:chgData name="Ashish Patel" userId="21c6883f7637f747" providerId="LiveId" clId="{9EC48186-2D93-8845-ABEF-D2958C72227C}" dt="2019-09-15T15:40:25.895" v="82" actId="2696"/>
        <pc:sldMkLst>
          <pc:docMk/>
          <pc:sldMk cId="826757562" sldId="336"/>
        </pc:sldMkLst>
      </pc:sldChg>
      <pc:sldChg chg="del">
        <pc:chgData name="Ashish Patel" userId="21c6883f7637f747" providerId="LiveId" clId="{9EC48186-2D93-8845-ABEF-D2958C72227C}" dt="2019-09-15T15:40:25.902" v="83" actId="2696"/>
        <pc:sldMkLst>
          <pc:docMk/>
          <pc:sldMk cId="1032340265" sldId="337"/>
        </pc:sldMkLst>
      </pc:sldChg>
      <pc:sldChg chg="del">
        <pc:chgData name="Ashish Patel" userId="21c6883f7637f747" providerId="LiveId" clId="{9EC48186-2D93-8845-ABEF-D2958C72227C}" dt="2019-09-15T15:40:25.908" v="84" actId="2696"/>
        <pc:sldMkLst>
          <pc:docMk/>
          <pc:sldMk cId="1920433077" sldId="338"/>
        </pc:sldMkLst>
      </pc:sldChg>
      <pc:sldChg chg="del">
        <pc:chgData name="Ashish Patel" userId="21c6883f7637f747" providerId="LiveId" clId="{9EC48186-2D93-8845-ABEF-D2958C72227C}" dt="2019-09-15T15:40:25.914" v="85" actId="2696"/>
        <pc:sldMkLst>
          <pc:docMk/>
          <pc:sldMk cId="1460649705" sldId="339"/>
        </pc:sldMkLst>
      </pc:sldChg>
      <pc:sldChg chg="del">
        <pc:chgData name="Ashish Patel" userId="21c6883f7637f747" providerId="LiveId" clId="{9EC48186-2D93-8845-ABEF-D2958C72227C}" dt="2019-09-15T15:40:25.919" v="86" actId="2696"/>
        <pc:sldMkLst>
          <pc:docMk/>
          <pc:sldMk cId="1837960448" sldId="340"/>
        </pc:sldMkLst>
      </pc:sldChg>
      <pc:sldChg chg="del">
        <pc:chgData name="Ashish Patel" userId="21c6883f7637f747" providerId="LiveId" clId="{9EC48186-2D93-8845-ABEF-D2958C72227C}" dt="2019-09-15T15:40:25.925" v="87" actId="2696"/>
        <pc:sldMkLst>
          <pc:docMk/>
          <pc:sldMk cId="628219632" sldId="341"/>
        </pc:sldMkLst>
      </pc:sldChg>
      <pc:sldChg chg="del">
        <pc:chgData name="Ashish Patel" userId="21c6883f7637f747" providerId="LiveId" clId="{9EC48186-2D93-8845-ABEF-D2958C72227C}" dt="2019-09-15T15:40:25.931" v="88" actId="2696"/>
        <pc:sldMkLst>
          <pc:docMk/>
          <pc:sldMk cId="996708146" sldId="342"/>
        </pc:sldMkLst>
      </pc:sldChg>
      <pc:sldChg chg="del">
        <pc:chgData name="Ashish Patel" userId="21c6883f7637f747" providerId="LiveId" clId="{9EC48186-2D93-8845-ABEF-D2958C72227C}" dt="2019-09-15T15:40:25.936" v="89" actId="2696"/>
        <pc:sldMkLst>
          <pc:docMk/>
          <pc:sldMk cId="753198534" sldId="343"/>
        </pc:sldMkLst>
      </pc:sldChg>
      <pc:sldChg chg="del">
        <pc:chgData name="Ashish Patel" userId="21c6883f7637f747" providerId="LiveId" clId="{9EC48186-2D93-8845-ABEF-D2958C72227C}" dt="2019-09-15T15:40:25.941" v="90" actId="2696"/>
        <pc:sldMkLst>
          <pc:docMk/>
          <pc:sldMk cId="670961947" sldId="344"/>
        </pc:sldMkLst>
      </pc:sldChg>
      <pc:sldChg chg="del">
        <pc:chgData name="Ashish Patel" userId="21c6883f7637f747" providerId="LiveId" clId="{9EC48186-2D93-8845-ABEF-D2958C72227C}" dt="2019-09-15T15:40:25.947" v="91" actId="2696"/>
        <pc:sldMkLst>
          <pc:docMk/>
          <pc:sldMk cId="1853363397" sldId="345"/>
        </pc:sldMkLst>
      </pc:sldChg>
      <pc:sldChg chg="del">
        <pc:chgData name="Ashish Patel" userId="21c6883f7637f747" providerId="LiveId" clId="{9EC48186-2D93-8845-ABEF-D2958C72227C}" dt="2019-09-15T15:40:25.952" v="92" actId="2696"/>
        <pc:sldMkLst>
          <pc:docMk/>
          <pc:sldMk cId="1940737072" sldId="346"/>
        </pc:sldMkLst>
      </pc:sldChg>
      <pc:sldChg chg="del">
        <pc:chgData name="Ashish Patel" userId="21c6883f7637f747" providerId="LiveId" clId="{9EC48186-2D93-8845-ABEF-D2958C72227C}" dt="2019-09-15T15:40:25.959" v="93" actId="2696"/>
        <pc:sldMkLst>
          <pc:docMk/>
          <pc:sldMk cId="1030480704" sldId="347"/>
        </pc:sldMkLst>
      </pc:sldChg>
      <pc:sldChg chg="del">
        <pc:chgData name="Ashish Patel" userId="21c6883f7637f747" providerId="LiveId" clId="{9EC48186-2D93-8845-ABEF-D2958C72227C}" dt="2019-09-15T15:40:25.964" v="94" actId="2696"/>
        <pc:sldMkLst>
          <pc:docMk/>
          <pc:sldMk cId="1049162356" sldId="348"/>
        </pc:sldMkLst>
      </pc:sldChg>
      <pc:sldChg chg="del">
        <pc:chgData name="Ashish Patel" userId="21c6883f7637f747" providerId="LiveId" clId="{9EC48186-2D93-8845-ABEF-D2958C72227C}" dt="2019-09-15T15:40:25.970" v="95" actId="2696"/>
        <pc:sldMkLst>
          <pc:docMk/>
          <pc:sldMk cId="1886935350" sldId="349"/>
        </pc:sldMkLst>
      </pc:sldChg>
      <pc:sldChg chg="del">
        <pc:chgData name="Ashish Patel" userId="21c6883f7637f747" providerId="LiveId" clId="{9EC48186-2D93-8845-ABEF-D2958C72227C}" dt="2019-09-15T15:40:25.977" v="96" actId="2696"/>
        <pc:sldMkLst>
          <pc:docMk/>
          <pc:sldMk cId="1591186029" sldId="350"/>
        </pc:sldMkLst>
      </pc:sldChg>
      <pc:sldChg chg="del">
        <pc:chgData name="Ashish Patel" userId="21c6883f7637f747" providerId="LiveId" clId="{9EC48186-2D93-8845-ABEF-D2958C72227C}" dt="2019-09-15T15:40:25.981" v="97" actId="2696"/>
        <pc:sldMkLst>
          <pc:docMk/>
          <pc:sldMk cId="913800777" sldId="351"/>
        </pc:sldMkLst>
      </pc:sldChg>
      <pc:sldChg chg="del">
        <pc:chgData name="Ashish Patel" userId="21c6883f7637f747" providerId="LiveId" clId="{9EC48186-2D93-8845-ABEF-D2958C72227C}" dt="2019-09-15T15:40:25.986" v="98" actId="2696"/>
        <pc:sldMkLst>
          <pc:docMk/>
          <pc:sldMk cId="340988503" sldId="352"/>
        </pc:sldMkLst>
      </pc:sldChg>
      <pc:sldChg chg="del">
        <pc:chgData name="Ashish Patel" userId="21c6883f7637f747" providerId="LiveId" clId="{9EC48186-2D93-8845-ABEF-D2958C72227C}" dt="2019-09-15T15:40:25.993" v="99" actId="2696"/>
        <pc:sldMkLst>
          <pc:docMk/>
          <pc:sldMk cId="1328193334" sldId="353"/>
        </pc:sldMkLst>
      </pc:sldChg>
      <pc:sldChg chg="del">
        <pc:chgData name="Ashish Patel" userId="21c6883f7637f747" providerId="LiveId" clId="{9EC48186-2D93-8845-ABEF-D2958C72227C}" dt="2019-09-15T15:40:25.999" v="100" actId="2696"/>
        <pc:sldMkLst>
          <pc:docMk/>
          <pc:sldMk cId="883189979" sldId="354"/>
        </pc:sldMkLst>
      </pc:sldChg>
      <pc:sldChg chg="del">
        <pc:chgData name="Ashish Patel" userId="21c6883f7637f747" providerId="LiveId" clId="{9EC48186-2D93-8845-ABEF-D2958C72227C}" dt="2019-09-15T15:40:26.015" v="102" actId="2696"/>
        <pc:sldMkLst>
          <pc:docMk/>
          <pc:sldMk cId="2029175605" sldId="355"/>
        </pc:sldMkLst>
      </pc:sldChg>
      <pc:sldChg chg="del">
        <pc:chgData name="Ashish Patel" userId="21c6883f7637f747" providerId="LiveId" clId="{9EC48186-2D93-8845-ABEF-D2958C72227C}" dt="2019-09-15T15:40:26.010" v="101" actId="2696"/>
        <pc:sldMkLst>
          <pc:docMk/>
          <pc:sldMk cId="664546357" sldId="356"/>
        </pc:sldMkLst>
      </pc:sldChg>
      <pc:sldChg chg="del">
        <pc:chgData name="Ashish Patel" userId="21c6883f7637f747" providerId="LiveId" clId="{9EC48186-2D93-8845-ABEF-D2958C72227C}" dt="2019-09-15T15:40:26.022" v="103" actId="2696"/>
        <pc:sldMkLst>
          <pc:docMk/>
          <pc:sldMk cId="1498766564" sldId="357"/>
        </pc:sldMkLst>
      </pc:sldChg>
      <pc:sldChg chg="del">
        <pc:chgData name="Ashish Patel" userId="21c6883f7637f747" providerId="LiveId" clId="{9EC48186-2D93-8845-ABEF-D2958C72227C}" dt="2019-09-15T15:40:26.027" v="104" actId="2696"/>
        <pc:sldMkLst>
          <pc:docMk/>
          <pc:sldMk cId="40204975" sldId="358"/>
        </pc:sldMkLst>
      </pc:sldChg>
      <pc:sldChg chg="del">
        <pc:chgData name="Ashish Patel" userId="21c6883f7637f747" providerId="LiveId" clId="{9EC48186-2D93-8845-ABEF-D2958C72227C}" dt="2019-09-15T15:40:26.035" v="105" actId="2696"/>
        <pc:sldMkLst>
          <pc:docMk/>
          <pc:sldMk cId="197146323" sldId="359"/>
        </pc:sldMkLst>
      </pc:sldChg>
      <pc:sldChg chg="del">
        <pc:chgData name="Ashish Patel" userId="21c6883f7637f747" providerId="LiveId" clId="{9EC48186-2D93-8845-ABEF-D2958C72227C}" dt="2019-09-15T15:40:26.039" v="106" actId="2696"/>
        <pc:sldMkLst>
          <pc:docMk/>
          <pc:sldMk cId="229693809" sldId="360"/>
        </pc:sldMkLst>
      </pc:sldChg>
      <pc:sldChg chg="del">
        <pc:chgData name="Ashish Patel" userId="21c6883f7637f747" providerId="LiveId" clId="{9EC48186-2D93-8845-ABEF-D2958C72227C}" dt="2019-09-15T15:40:26.048" v="107" actId="2696"/>
        <pc:sldMkLst>
          <pc:docMk/>
          <pc:sldMk cId="720262828" sldId="361"/>
        </pc:sldMkLst>
      </pc:sldChg>
      <pc:sldChg chg="del">
        <pc:chgData name="Ashish Patel" userId="21c6883f7637f747" providerId="LiveId" clId="{9EC48186-2D93-8845-ABEF-D2958C72227C}" dt="2019-09-15T15:40:26.053" v="108" actId="2696"/>
        <pc:sldMkLst>
          <pc:docMk/>
          <pc:sldMk cId="342626930" sldId="362"/>
        </pc:sldMkLst>
      </pc:sldChg>
      <pc:sldChg chg="del">
        <pc:chgData name="Ashish Patel" userId="21c6883f7637f747" providerId="LiveId" clId="{9EC48186-2D93-8845-ABEF-D2958C72227C}" dt="2019-09-15T15:40:26.060" v="109" actId="2696"/>
        <pc:sldMkLst>
          <pc:docMk/>
          <pc:sldMk cId="1786542207" sldId="363"/>
        </pc:sldMkLst>
      </pc:sldChg>
      <pc:sldChg chg="del">
        <pc:chgData name="Ashish Patel" userId="21c6883f7637f747" providerId="LiveId" clId="{9EC48186-2D93-8845-ABEF-D2958C72227C}" dt="2019-09-15T15:40:26.071" v="110" actId="2696"/>
        <pc:sldMkLst>
          <pc:docMk/>
          <pc:sldMk cId="1025017948" sldId="364"/>
        </pc:sldMkLst>
      </pc:sldChg>
      <pc:sldChg chg="del">
        <pc:chgData name="Ashish Patel" userId="21c6883f7637f747" providerId="LiveId" clId="{9EC48186-2D93-8845-ABEF-D2958C72227C}" dt="2019-09-15T15:40:26.076" v="111" actId="2696"/>
        <pc:sldMkLst>
          <pc:docMk/>
          <pc:sldMk cId="930977016" sldId="365"/>
        </pc:sldMkLst>
      </pc:sldChg>
      <pc:sldChg chg="del">
        <pc:chgData name="Ashish Patel" userId="21c6883f7637f747" providerId="LiveId" clId="{9EC48186-2D93-8845-ABEF-D2958C72227C}" dt="2019-09-15T15:40:26.083" v="112" actId="2696"/>
        <pc:sldMkLst>
          <pc:docMk/>
          <pc:sldMk cId="1130264639" sldId="366"/>
        </pc:sldMkLst>
      </pc:sldChg>
      <pc:sldChg chg="del">
        <pc:chgData name="Ashish Patel" userId="21c6883f7637f747" providerId="LiveId" clId="{9EC48186-2D93-8845-ABEF-D2958C72227C}" dt="2019-09-15T15:40:26.088" v="113" actId="2696"/>
        <pc:sldMkLst>
          <pc:docMk/>
          <pc:sldMk cId="1578285458" sldId="367"/>
        </pc:sldMkLst>
      </pc:sldChg>
      <pc:sldChg chg="del">
        <pc:chgData name="Ashish Patel" userId="21c6883f7637f747" providerId="LiveId" clId="{9EC48186-2D93-8845-ABEF-D2958C72227C}" dt="2019-09-15T15:40:26.095" v="114" actId="2696"/>
        <pc:sldMkLst>
          <pc:docMk/>
          <pc:sldMk cId="293388496" sldId="368"/>
        </pc:sldMkLst>
      </pc:sldChg>
      <pc:sldChg chg="del">
        <pc:chgData name="Ashish Patel" userId="21c6883f7637f747" providerId="LiveId" clId="{9EC48186-2D93-8845-ABEF-D2958C72227C}" dt="2019-09-15T15:40:26.113" v="116" actId="2696"/>
        <pc:sldMkLst>
          <pc:docMk/>
          <pc:sldMk cId="1524689370" sldId="369"/>
        </pc:sldMkLst>
      </pc:sldChg>
      <pc:sldChg chg="del">
        <pc:chgData name="Ashish Patel" userId="21c6883f7637f747" providerId="LiveId" clId="{9EC48186-2D93-8845-ABEF-D2958C72227C}" dt="2019-09-15T15:40:26.104" v="115" actId="2696"/>
        <pc:sldMkLst>
          <pc:docMk/>
          <pc:sldMk cId="1268052444" sldId="370"/>
        </pc:sldMkLst>
      </pc:sldChg>
      <pc:sldChg chg="del">
        <pc:chgData name="Ashish Patel" userId="21c6883f7637f747" providerId="LiveId" clId="{9EC48186-2D93-8845-ABEF-D2958C72227C}" dt="2019-09-15T15:40:26.117" v="117" actId="2696"/>
        <pc:sldMkLst>
          <pc:docMk/>
          <pc:sldMk cId="953684661" sldId="371"/>
        </pc:sldMkLst>
      </pc:sldChg>
      <pc:sldChg chg="del">
        <pc:chgData name="Ashish Patel" userId="21c6883f7637f747" providerId="LiveId" clId="{9EC48186-2D93-8845-ABEF-D2958C72227C}" dt="2019-09-15T15:40:26.124" v="118" actId="2696"/>
        <pc:sldMkLst>
          <pc:docMk/>
          <pc:sldMk cId="1221003214" sldId="372"/>
        </pc:sldMkLst>
      </pc:sldChg>
      <pc:sldChg chg="del">
        <pc:chgData name="Ashish Patel" userId="21c6883f7637f747" providerId="LiveId" clId="{9EC48186-2D93-8845-ABEF-D2958C72227C}" dt="2019-09-15T15:40:26.137" v="119" actId="2696"/>
        <pc:sldMkLst>
          <pc:docMk/>
          <pc:sldMk cId="178963569" sldId="373"/>
        </pc:sldMkLst>
      </pc:sldChg>
      <pc:sldChg chg="del">
        <pc:chgData name="Ashish Patel" userId="21c6883f7637f747" providerId="LiveId" clId="{9EC48186-2D93-8845-ABEF-D2958C72227C}" dt="2019-09-15T15:40:26.142" v="120" actId="2696"/>
        <pc:sldMkLst>
          <pc:docMk/>
          <pc:sldMk cId="1068944669" sldId="374"/>
        </pc:sldMkLst>
      </pc:sldChg>
      <pc:sldChg chg="del">
        <pc:chgData name="Ashish Patel" userId="21c6883f7637f747" providerId="LiveId" clId="{9EC48186-2D93-8845-ABEF-D2958C72227C}" dt="2019-09-15T15:40:26.151" v="121" actId="2696"/>
        <pc:sldMkLst>
          <pc:docMk/>
          <pc:sldMk cId="2131881216" sldId="375"/>
        </pc:sldMkLst>
      </pc:sldChg>
      <pc:sldChg chg="del">
        <pc:chgData name="Ashish Patel" userId="21c6883f7637f747" providerId="LiveId" clId="{9EC48186-2D93-8845-ABEF-D2958C72227C}" dt="2019-09-15T15:40:26.159" v="122" actId="2696"/>
        <pc:sldMkLst>
          <pc:docMk/>
          <pc:sldMk cId="2131888888" sldId="376"/>
        </pc:sldMkLst>
      </pc:sldChg>
      <pc:sldChg chg="del">
        <pc:chgData name="Ashish Patel" userId="21c6883f7637f747" providerId="LiveId" clId="{9EC48186-2D93-8845-ABEF-D2958C72227C}" dt="2019-09-15T15:40:26.164" v="123" actId="2696"/>
        <pc:sldMkLst>
          <pc:docMk/>
          <pc:sldMk cId="1840277343" sldId="377"/>
        </pc:sldMkLst>
      </pc:sldChg>
      <pc:sldChg chg="del">
        <pc:chgData name="Ashish Patel" userId="21c6883f7637f747" providerId="LiveId" clId="{9EC48186-2D93-8845-ABEF-D2958C72227C}" dt="2019-09-15T15:40:26.175" v="124" actId="2696"/>
        <pc:sldMkLst>
          <pc:docMk/>
          <pc:sldMk cId="1938642440" sldId="378"/>
        </pc:sldMkLst>
      </pc:sldChg>
      <pc:sldChg chg="del">
        <pc:chgData name="Ashish Patel" userId="21c6883f7637f747" providerId="LiveId" clId="{9EC48186-2D93-8845-ABEF-D2958C72227C}" dt="2019-09-15T15:40:26.179" v="125" actId="2696"/>
        <pc:sldMkLst>
          <pc:docMk/>
          <pc:sldMk cId="384850837" sldId="379"/>
        </pc:sldMkLst>
      </pc:sldChg>
      <pc:sldChg chg="del">
        <pc:chgData name="Ashish Patel" userId="21c6883f7637f747" providerId="LiveId" clId="{9EC48186-2D93-8845-ABEF-D2958C72227C}" dt="2019-09-15T15:40:26.185" v="126" actId="2696"/>
        <pc:sldMkLst>
          <pc:docMk/>
          <pc:sldMk cId="297610713" sldId="380"/>
        </pc:sldMkLst>
      </pc:sldChg>
      <pc:sldChg chg="del">
        <pc:chgData name="Ashish Patel" userId="21c6883f7637f747" providerId="LiveId" clId="{9EC48186-2D93-8845-ABEF-D2958C72227C}" dt="2019-09-15T15:40:26.203" v="129" actId="2696"/>
        <pc:sldMkLst>
          <pc:docMk/>
          <pc:sldMk cId="1894651025" sldId="381"/>
        </pc:sldMkLst>
      </pc:sldChg>
      <pc:sldChg chg="del">
        <pc:chgData name="Ashish Patel" userId="21c6883f7637f747" providerId="LiveId" clId="{9EC48186-2D93-8845-ABEF-D2958C72227C}" dt="2019-09-15T15:40:26.192" v="127" actId="2696"/>
        <pc:sldMkLst>
          <pc:docMk/>
          <pc:sldMk cId="1077838648" sldId="382"/>
        </pc:sldMkLst>
      </pc:sldChg>
      <pc:sldChg chg="del">
        <pc:chgData name="Ashish Patel" userId="21c6883f7637f747" providerId="LiveId" clId="{9EC48186-2D93-8845-ABEF-D2958C72227C}" dt="2019-09-15T15:40:26.198" v="128" actId="2696"/>
        <pc:sldMkLst>
          <pc:docMk/>
          <pc:sldMk cId="1711901952" sldId="383"/>
        </pc:sldMkLst>
      </pc:sldChg>
      <pc:sldChg chg="del">
        <pc:chgData name="Ashish Patel" userId="21c6883f7637f747" providerId="LiveId" clId="{9EC48186-2D93-8845-ABEF-D2958C72227C}" dt="2019-09-15T15:40:26.210" v="130" actId="2696"/>
        <pc:sldMkLst>
          <pc:docMk/>
          <pc:sldMk cId="236090427" sldId="384"/>
        </pc:sldMkLst>
      </pc:sldChg>
      <pc:sldChg chg="del">
        <pc:chgData name="Ashish Patel" userId="21c6883f7637f747" providerId="LiveId" clId="{9EC48186-2D93-8845-ABEF-D2958C72227C}" dt="2019-09-15T15:40:26.219" v="131" actId="2696"/>
        <pc:sldMkLst>
          <pc:docMk/>
          <pc:sldMk cId="2044238044" sldId="385"/>
        </pc:sldMkLst>
      </pc:sldChg>
      <pc:sldChg chg="del">
        <pc:chgData name="Ashish Patel" userId="21c6883f7637f747" providerId="LiveId" clId="{9EC48186-2D93-8845-ABEF-D2958C72227C}" dt="2019-09-15T15:40:26.224" v="132" actId="2696"/>
        <pc:sldMkLst>
          <pc:docMk/>
          <pc:sldMk cId="338668344" sldId="386"/>
        </pc:sldMkLst>
      </pc:sldChg>
      <pc:sldChg chg="del">
        <pc:chgData name="Ashish Patel" userId="21c6883f7637f747" providerId="LiveId" clId="{9EC48186-2D93-8845-ABEF-D2958C72227C}" dt="2019-09-15T15:40:26.239" v="133" actId="2696"/>
        <pc:sldMkLst>
          <pc:docMk/>
          <pc:sldMk cId="713727577" sldId="387"/>
        </pc:sldMkLst>
      </pc:sldChg>
      <pc:sldChg chg="del">
        <pc:chgData name="Ashish Patel" userId="21c6883f7637f747" providerId="LiveId" clId="{9EC48186-2D93-8845-ABEF-D2958C72227C}" dt="2019-09-15T15:40:26.247" v="134" actId="2696"/>
        <pc:sldMkLst>
          <pc:docMk/>
          <pc:sldMk cId="2184459046" sldId="388"/>
        </pc:sldMkLst>
      </pc:sldChg>
      <pc:sldChg chg="del">
        <pc:chgData name="Ashish Patel" userId="21c6883f7637f747" providerId="LiveId" clId="{9EC48186-2D93-8845-ABEF-D2958C72227C}" dt="2019-09-15T15:40:26.264" v="136" actId="2696"/>
        <pc:sldMkLst>
          <pc:docMk/>
          <pc:sldMk cId="2307569118" sldId="389"/>
        </pc:sldMkLst>
      </pc:sldChg>
      <pc:sldChg chg="del">
        <pc:chgData name="Ashish Patel" userId="21c6883f7637f747" providerId="LiveId" clId="{9EC48186-2D93-8845-ABEF-D2958C72227C}" dt="2019-09-15T15:40:26.257" v="135" actId="2696"/>
        <pc:sldMkLst>
          <pc:docMk/>
          <pc:sldMk cId="339219138" sldId="390"/>
        </pc:sldMkLst>
      </pc:sldChg>
      <pc:sldChg chg="del">
        <pc:chgData name="Ashish Patel" userId="21c6883f7637f747" providerId="LiveId" clId="{9EC48186-2D93-8845-ABEF-D2958C72227C}" dt="2019-09-15T15:40:26.272" v="137" actId="2696"/>
        <pc:sldMkLst>
          <pc:docMk/>
          <pc:sldMk cId="445254460" sldId="391"/>
        </pc:sldMkLst>
      </pc:sldChg>
      <pc:sldChg chg="del">
        <pc:chgData name="Ashish Patel" userId="21c6883f7637f747" providerId="LiveId" clId="{9EC48186-2D93-8845-ABEF-D2958C72227C}" dt="2019-09-15T15:40:26.288" v="139" actId="2696"/>
        <pc:sldMkLst>
          <pc:docMk/>
          <pc:sldMk cId="3339593549" sldId="392"/>
        </pc:sldMkLst>
      </pc:sldChg>
      <pc:sldChg chg="del">
        <pc:chgData name="Ashish Patel" userId="21c6883f7637f747" providerId="LiveId" clId="{9EC48186-2D93-8845-ABEF-D2958C72227C}" dt="2019-09-15T15:40:26.280" v="138" actId="2696"/>
        <pc:sldMkLst>
          <pc:docMk/>
          <pc:sldMk cId="2560772302" sldId="393"/>
        </pc:sldMkLst>
      </pc:sldChg>
      <pc:sldChg chg="del">
        <pc:chgData name="Ashish Patel" userId="21c6883f7637f747" providerId="LiveId" clId="{9EC48186-2D93-8845-ABEF-D2958C72227C}" dt="2019-09-15T15:40:26.292" v="140" actId="2696"/>
        <pc:sldMkLst>
          <pc:docMk/>
          <pc:sldMk cId="1994851693" sldId="395"/>
        </pc:sldMkLst>
      </pc:sldChg>
      <pc:sldChg chg="del">
        <pc:chgData name="Ashish Patel" userId="21c6883f7637f747" providerId="LiveId" clId="{9EC48186-2D93-8845-ABEF-D2958C72227C}" dt="2019-09-15T15:40:26.298" v="141" actId="2696"/>
        <pc:sldMkLst>
          <pc:docMk/>
          <pc:sldMk cId="1986251792" sldId="396"/>
        </pc:sldMkLst>
      </pc:sldChg>
      <pc:sldChg chg="del">
        <pc:chgData name="Ashish Patel" userId="21c6883f7637f747" providerId="LiveId" clId="{9EC48186-2D93-8845-ABEF-D2958C72227C}" dt="2019-09-15T15:40:26.309" v="142" actId="2696"/>
        <pc:sldMkLst>
          <pc:docMk/>
          <pc:sldMk cId="2263534300" sldId="397"/>
        </pc:sldMkLst>
      </pc:sldChg>
      <pc:sldChg chg="del">
        <pc:chgData name="Ashish Patel" userId="21c6883f7637f747" providerId="LiveId" clId="{9EC48186-2D93-8845-ABEF-D2958C72227C}" dt="2019-09-15T15:40:26.319" v="143" actId="2696"/>
        <pc:sldMkLst>
          <pc:docMk/>
          <pc:sldMk cId="2570268781" sldId="398"/>
        </pc:sldMkLst>
      </pc:sldChg>
      <pc:sldChg chg="del">
        <pc:chgData name="Ashish Patel" userId="21c6883f7637f747" providerId="LiveId" clId="{9EC48186-2D93-8845-ABEF-D2958C72227C}" dt="2019-09-15T15:40:26.328" v="144" actId="2696"/>
        <pc:sldMkLst>
          <pc:docMk/>
          <pc:sldMk cId="2386045531" sldId="399"/>
        </pc:sldMkLst>
      </pc:sldChg>
      <pc:sldChg chg="del">
        <pc:chgData name="Ashish Patel" userId="21c6883f7637f747" providerId="LiveId" clId="{9EC48186-2D93-8845-ABEF-D2958C72227C}" dt="2019-09-15T15:40:26.336" v="145" actId="2696"/>
        <pc:sldMkLst>
          <pc:docMk/>
          <pc:sldMk cId="266045400" sldId="400"/>
        </pc:sldMkLst>
      </pc:sldChg>
      <pc:sldChg chg="del">
        <pc:chgData name="Ashish Patel" userId="21c6883f7637f747" providerId="LiveId" clId="{9EC48186-2D93-8845-ABEF-D2958C72227C}" dt="2019-09-15T15:40:26.345" v="146" actId="2696"/>
        <pc:sldMkLst>
          <pc:docMk/>
          <pc:sldMk cId="1091621388" sldId="401"/>
        </pc:sldMkLst>
      </pc:sldChg>
      <pc:sldChg chg="del">
        <pc:chgData name="Ashish Patel" userId="21c6883f7637f747" providerId="LiveId" clId="{9EC48186-2D93-8845-ABEF-D2958C72227C}" dt="2019-09-15T15:40:26.349" v="147" actId="2696"/>
        <pc:sldMkLst>
          <pc:docMk/>
          <pc:sldMk cId="2744433087" sldId="402"/>
        </pc:sldMkLst>
      </pc:sldChg>
      <pc:sldChg chg="del">
        <pc:chgData name="Ashish Patel" userId="21c6883f7637f747" providerId="LiveId" clId="{9EC48186-2D93-8845-ABEF-D2958C72227C}" dt="2019-09-15T15:40:26.356" v="148" actId="2696"/>
        <pc:sldMkLst>
          <pc:docMk/>
          <pc:sldMk cId="3039166696" sldId="403"/>
        </pc:sldMkLst>
      </pc:sldChg>
      <pc:sldChg chg="del">
        <pc:chgData name="Ashish Patel" userId="21c6883f7637f747" providerId="LiveId" clId="{9EC48186-2D93-8845-ABEF-D2958C72227C}" dt="2019-09-15T15:40:26.365" v="149" actId="2696"/>
        <pc:sldMkLst>
          <pc:docMk/>
          <pc:sldMk cId="661158812" sldId="404"/>
        </pc:sldMkLst>
      </pc:sldChg>
      <pc:sldChg chg="del">
        <pc:chgData name="Ashish Patel" userId="21c6883f7637f747" providerId="LiveId" clId="{9EC48186-2D93-8845-ABEF-D2958C72227C}" dt="2019-09-15T15:40:26.369" v="150" actId="2696"/>
        <pc:sldMkLst>
          <pc:docMk/>
          <pc:sldMk cId="3472308245" sldId="405"/>
        </pc:sldMkLst>
      </pc:sldChg>
      <pc:sldChg chg="del">
        <pc:chgData name="Ashish Patel" userId="21c6883f7637f747" providerId="LiveId" clId="{9EC48186-2D93-8845-ABEF-D2958C72227C}" dt="2019-09-15T15:40:26.376" v="151" actId="2696"/>
        <pc:sldMkLst>
          <pc:docMk/>
          <pc:sldMk cId="3257171924" sldId="406"/>
        </pc:sldMkLst>
      </pc:sldChg>
      <pc:sldChg chg="del">
        <pc:chgData name="Ashish Patel" userId="21c6883f7637f747" providerId="LiveId" clId="{9EC48186-2D93-8845-ABEF-D2958C72227C}" dt="2019-09-15T15:40:26.384" v="152" actId="2696"/>
        <pc:sldMkLst>
          <pc:docMk/>
          <pc:sldMk cId="3901798506" sldId="407"/>
        </pc:sldMkLst>
      </pc:sldChg>
      <pc:sldChg chg="del">
        <pc:chgData name="Ashish Patel" userId="21c6883f7637f747" providerId="LiveId" clId="{9EC48186-2D93-8845-ABEF-D2958C72227C}" dt="2019-09-15T15:40:26.388" v="153" actId="2696"/>
        <pc:sldMkLst>
          <pc:docMk/>
          <pc:sldMk cId="2185280245" sldId="408"/>
        </pc:sldMkLst>
      </pc:sldChg>
      <pc:sldChg chg="del">
        <pc:chgData name="Ashish Patel" userId="21c6883f7637f747" providerId="LiveId" clId="{9EC48186-2D93-8845-ABEF-D2958C72227C}" dt="2019-09-15T15:40:26.395" v="154" actId="2696"/>
        <pc:sldMkLst>
          <pc:docMk/>
          <pc:sldMk cId="95959132" sldId="409"/>
        </pc:sldMkLst>
      </pc:sldChg>
      <pc:sldChg chg="del">
        <pc:chgData name="Ashish Patel" userId="21c6883f7637f747" providerId="LiveId" clId="{9EC48186-2D93-8845-ABEF-D2958C72227C}" dt="2019-09-15T15:40:26.401" v="155" actId="2696"/>
        <pc:sldMkLst>
          <pc:docMk/>
          <pc:sldMk cId="627836624" sldId="410"/>
        </pc:sldMkLst>
      </pc:sldChg>
      <pc:sldChg chg="del">
        <pc:chgData name="Ashish Patel" userId="21c6883f7637f747" providerId="LiveId" clId="{9EC48186-2D93-8845-ABEF-D2958C72227C}" dt="2019-09-15T15:40:26.405" v="156" actId="2696"/>
        <pc:sldMkLst>
          <pc:docMk/>
          <pc:sldMk cId="1570043069" sldId="411"/>
        </pc:sldMkLst>
      </pc:sldChg>
      <pc:sldChg chg="del">
        <pc:chgData name="Ashish Patel" userId="21c6883f7637f747" providerId="LiveId" clId="{9EC48186-2D93-8845-ABEF-D2958C72227C}" dt="2019-09-15T15:40:26.415" v="157" actId="2696"/>
        <pc:sldMkLst>
          <pc:docMk/>
          <pc:sldMk cId="1625639178" sldId="412"/>
        </pc:sldMkLst>
      </pc:sldChg>
      <pc:sldChg chg="del">
        <pc:chgData name="Ashish Patel" userId="21c6883f7637f747" providerId="LiveId" clId="{9EC48186-2D93-8845-ABEF-D2958C72227C}" dt="2019-09-15T15:40:26.419" v="158" actId="2696"/>
        <pc:sldMkLst>
          <pc:docMk/>
          <pc:sldMk cId="1595848814" sldId="413"/>
        </pc:sldMkLst>
      </pc:sldChg>
      <pc:sldChg chg="del">
        <pc:chgData name="Ashish Patel" userId="21c6883f7637f747" providerId="LiveId" clId="{9EC48186-2D93-8845-ABEF-D2958C72227C}" dt="2019-09-15T15:40:26.427" v="159" actId="2696"/>
        <pc:sldMkLst>
          <pc:docMk/>
          <pc:sldMk cId="2797840424" sldId="414"/>
        </pc:sldMkLst>
      </pc:sldChg>
      <pc:sldChg chg="del">
        <pc:chgData name="Ashish Patel" userId="21c6883f7637f747" providerId="LiveId" clId="{9EC48186-2D93-8845-ABEF-D2958C72227C}" dt="2019-09-15T15:40:26.432" v="160" actId="2696"/>
        <pc:sldMkLst>
          <pc:docMk/>
          <pc:sldMk cId="2928011392" sldId="415"/>
        </pc:sldMkLst>
      </pc:sldChg>
      <pc:sldChg chg="del">
        <pc:chgData name="Ashish Patel" userId="21c6883f7637f747" providerId="LiveId" clId="{9EC48186-2D93-8845-ABEF-D2958C72227C}" dt="2019-09-15T15:40:26.438" v="161" actId="2696"/>
        <pc:sldMkLst>
          <pc:docMk/>
          <pc:sldMk cId="931132869" sldId="416"/>
        </pc:sldMkLst>
      </pc:sldChg>
      <pc:sldChg chg="del">
        <pc:chgData name="Ashish Patel" userId="21c6883f7637f747" providerId="LiveId" clId="{9EC48186-2D93-8845-ABEF-D2958C72227C}" dt="2019-09-15T15:40:26.442" v="162" actId="2696"/>
        <pc:sldMkLst>
          <pc:docMk/>
          <pc:sldMk cId="154071176" sldId="417"/>
        </pc:sldMkLst>
      </pc:sldChg>
    </pc:docChg>
  </pc:docChgLst>
  <pc:docChgLst>
    <pc:chgData name="Ashish Patel" userId="21c6883f7637f747" providerId="LiveId" clId="{D03D6981-F15C-B04C-9B85-C9C69A46BF9B}"/>
    <pc:docChg chg="undo redo custSel addSld delSld modSld sldOrd">
      <pc:chgData name="Ashish Patel" userId="21c6883f7637f747" providerId="LiveId" clId="{D03D6981-F15C-B04C-9B85-C9C69A46BF9B}" dt="2021-12-15T09:09:41.165" v="1308" actId="478"/>
      <pc:docMkLst>
        <pc:docMk/>
      </pc:docMkLst>
      <pc:sldChg chg="modSp mod">
        <pc:chgData name="Ashish Patel" userId="21c6883f7637f747" providerId="LiveId" clId="{D03D6981-F15C-B04C-9B85-C9C69A46BF9B}" dt="2021-12-14T06:34:58.574" v="48" actId="20577"/>
        <pc:sldMkLst>
          <pc:docMk/>
          <pc:sldMk cId="3674209067" sldId="258"/>
        </pc:sldMkLst>
        <pc:spChg chg="mod">
          <ac:chgData name="Ashish Patel" userId="21c6883f7637f747" providerId="LiveId" clId="{D03D6981-F15C-B04C-9B85-C9C69A46BF9B}" dt="2021-12-14T06:34:58.574" v="48" actId="20577"/>
          <ac:spMkLst>
            <pc:docMk/>
            <pc:sldMk cId="3674209067" sldId="258"/>
            <ac:spMk id="3" creationId="{00000000-0000-0000-0000-000000000000}"/>
          </ac:spMkLst>
        </pc:spChg>
      </pc:sldChg>
      <pc:sldChg chg="modSp mod">
        <pc:chgData name="Ashish Patel" userId="21c6883f7637f747" providerId="LiveId" clId="{D03D6981-F15C-B04C-9B85-C9C69A46BF9B}" dt="2021-12-14T06:32:13.340" v="4" actId="313"/>
        <pc:sldMkLst>
          <pc:docMk/>
          <pc:sldMk cId="2283275167" sldId="259"/>
        </pc:sldMkLst>
        <pc:spChg chg="mod">
          <ac:chgData name="Ashish Patel" userId="21c6883f7637f747" providerId="LiveId" clId="{D03D6981-F15C-B04C-9B85-C9C69A46BF9B}" dt="2021-12-14T06:32:13.340" v="4" actId="313"/>
          <ac:spMkLst>
            <pc:docMk/>
            <pc:sldMk cId="2283275167" sldId="259"/>
            <ac:spMk id="3" creationId="{00000000-0000-0000-0000-000000000000}"/>
          </ac:spMkLst>
        </pc:spChg>
      </pc:sldChg>
      <pc:sldChg chg="modSp mod">
        <pc:chgData name="Ashish Patel" userId="21c6883f7637f747" providerId="LiveId" clId="{D03D6981-F15C-B04C-9B85-C9C69A46BF9B}" dt="2021-12-14T06:42:40.612" v="61" actId="20577"/>
        <pc:sldMkLst>
          <pc:docMk/>
          <pc:sldMk cId="3653431582" sldId="260"/>
        </pc:sldMkLst>
        <pc:spChg chg="mod">
          <ac:chgData name="Ashish Patel" userId="21c6883f7637f747" providerId="LiveId" clId="{D03D6981-F15C-B04C-9B85-C9C69A46BF9B}" dt="2021-12-14T06:42:40.612" v="61" actId="20577"/>
          <ac:spMkLst>
            <pc:docMk/>
            <pc:sldMk cId="3653431582" sldId="260"/>
            <ac:spMk id="3" creationId="{00000000-0000-0000-0000-000000000000}"/>
          </ac:spMkLst>
        </pc:spChg>
      </pc:sldChg>
      <pc:sldChg chg="addSp delSp modSp mod setBg">
        <pc:chgData name="Ashish Patel" userId="21c6883f7637f747" providerId="LiveId" clId="{D03D6981-F15C-B04C-9B85-C9C69A46BF9B}" dt="2021-12-14T06:45:26.980" v="69" actId="26606"/>
        <pc:sldMkLst>
          <pc:docMk/>
          <pc:sldMk cId="3206809951" sldId="261"/>
        </pc:sldMkLst>
        <pc:spChg chg="del">
          <ac:chgData name="Ashish Patel" userId="21c6883f7637f747" providerId="LiveId" clId="{D03D6981-F15C-B04C-9B85-C9C69A46BF9B}" dt="2021-12-14T06:45:14.045" v="63" actId="478"/>
          <ac:spMkLst>
            <pc:docMk/>
            <pc:sldMk cId="3206809951" sldId="261"/>
            <ac:spMk id="2" creationId="{00000000-0000-0000-0000-000000000000}"/>
          </ac:spMkLst>
        </pc:spChg>
        <pc:spChg chg="del">
          <ac:chgData name="Ashish Patel" userId="21c6883f7637f747" providerId="LiveId" clId="{D03D6981-F15C-B04C-9B85-C9C69A46BF9B}" dt="2021-12-14T06:45:14.045" v="63" actId="478"/>
          <ac:spMkLst>
            <pc:docMk/>
            <pc:sldMk cId="3206809951" sldId="261"/>
            <ac:spMk id="3" creationId="{00000000-0000-0000-0000-000000000000}"/>
          </ac:spMkLst>
        </pc:spChg>
        <pc:spChg chg="add del mod">
          <ac:chgData name="Ashish Patel" userId="21c6883f7637f747" providerId="LiveId" clId="{D03D6981-F15C-B04C-9B85-C9C69A46BF9B}" dt="2021-12-14T06:45:15.250" v="64" actId="478"/>
          <ac:spMkLst>
            <pc:docMk/>
            <pc:sldMk cId="3206809951" sldId="261"/>
            <ac:spMk id="5" creationId="{96A1B750-9D0E-6347-A3A4-6930B9788D1B}"/>
          </ac:spMkLst>
        </pc:spChg>
        <pc:spChg chg="add del mod">
          <ac:chgData name="Ashish Patel" userId="21c6883f7637f747" providerId="LiveId" clId="{D03D6981-F15C-B04C-9B85-C9C69A46BF9B}" dt="2021-12-14T06:45:15.250" v="64" actId="478"/>
          <ac:spMkLst>
            <pc:docMk/>
            <pc:sldMk cId="3206809951" sldId="261"/>
            <ac:spMk id="7" creationId="{26C9AC01-A0D9-624D-A9BF-7771519E67A7}"/>
          </ac:spMkLst>
        </pc:spChg>
        <pc:spChg chg="add del">
          <ac:chgData name="Ashish Patel" userId="21c6883f7637f747" providerId="LiveId" clId="{D03D6981-F15C-B04C-9B85-C9C69A46BF9B}" dt="2021-12-14T06:45:26.980" v="69" actId="26606"/>
          <ac:spMkLst>
            <pc:docMk/>
            <pc:sldMk cId="3206809951" sldId="261"/>
            <ac:spMk id="14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06:45:26.980" v="69" actId="26606"/>
          <ac:picMkLst>
            <pc:docMk/>
            <pc:sldMk cId="3206809951" sldId="261"/>
            <ac:picMk id="9" creationId="{63D26D12-91C9-7E44-A11C-3D4131D0D1FB}"/>
          </ac:picMkLst>
        </pc:picChg>
      </pc:sldChg>
      <pc:sldChg chg="addSp delSp modSp add mod setBg setClrOvrMap">
        <pc:chgData name="Ashish Patel" userId="21c6883f7637f747" providerId="LiveId" clId="{D03D6981-F15C-B04C-9B85-C9C69A46BF9B}" dt="2021-12-15T09:06:51.126" v="1288" actId="1037"/>
        <pc:sldMkLst>
          <pc:docMk/>
          <pc:sldMk cId="1275416972" sldId="264"/>
        </pc:sldMkLst>
        <pc:spChg chg="del">
          <ac:chgData name="Ashish Patel" userId="21c6883f7637f747" providerId="LiveId" clId="{D03D6981-F15C-B04C-9B85-C9C69A46BF9B}" dt="2021-12-14T06:47:15.521" v="72" actId="478"/>
          <ac:spMkLst>
            <pc:docMk/>
            <pc:sldMk cId="1275416972" sldId="264"/>
            <ac:spMk id="2" creationId="{00000000-0000-0000-0000-000000000000}"/>
          </ac:spMkLst>
        </pc:spChg>
        <pc:spChg chg="add mod">
          <ac:chgData name="Ashish Patel" userId="21c6883f7637f747" providerId="LiveId" clId="{D03D6981-F15C-B04C-9B85-C9C69A46BF9B}" dt="2021-12-15T09:06:33.492" v="1282" actId="14100"/>
          <ac:spMkLst>
            <pc:docMk/>
            <pc:sldMk cId="1275416972" sldId="264"/>
            <ac:spMk id="2" creationId="{3430C2AD-19D9-614A-B907-11A626645BBF}"/>
          </ac:spMkLst>
        </pc:spChg>
        <pc:spChg chg="del">
          <ac:chgData name="Ashish Patel" userId="21c6883f7637f747" providerId="LiveId" clId="{D03D6981-F15C-B04C-9B85-C9C69A46BF9B}" dt="2021-12-14T06:47:15.521" v="72" actId="478"/>
          <ac:spMkLst>
            <pc:docMk/>
            <pc:sldMk cId="1275416972" sldId="264"/>
            <ac:spMk id="3" creationId="{00000000-0000-0000-0000-000000000000}"/>
          </ac:spMkLst>
        </pc:spChg>
        <pc:spChg chg="add mod">
          <ac:chgData name="Ashish Patel" userId="21c6883f7637f747" providerId="LiveId" clId="{D03D6981-F15C-B04C-9B85-C9C69A46BF9B}" dt="2021-12-15T09:06:51.126" v="1288" actId="1037"/>
          <ac:spMkLst>
            <pc:docMk/>
            <pc:sldMk cId="1275416972" sldId="264"/>
            <ac:spMk id="4" creationId="{B3596413-931F-F441-9379-6D19653BB20D}"/>
          </ac:spMkLst>
        </pc:spChg>
        <pc:spChg chg="add del mod">
          <ac:chgData name="Ashish Patel" userId="21c6883f7637f747" providerId="LiveId" clId="{D03D6981-F15C-B04C-9B85-C9C69A46BF9B}" dt="2021-12-14T06:47:40.785" v="84" actId="478"/>
          <ac:spMkLst>
            <pc:docMk/>
            <pc:sldMk cId="1275416972" sldId="264"/>
            <ac:spMk id="5" creationId="{59F062FB-0C77-9745-B4B4-23156F61BF4F}"/>
          </ac:spMkLst>
        </pc:spChg>
        <pc:spChg chg="add del mod">
          <ac:chgData name="Ashish Patel" userId="21c6883f7637f747" providerId="LiveId" clId="{D03D6981-F15C-B04C-9B85-C9C69A46BF9B}" dt="2021-12-14T06:47:40.785" v="84" actId="478"/>
          <ac:spMkLst>
            <pc:docMk/>
            <pc:sldMk cId="1275416972" sldId="264"/>
            <ac:spMk id="7" creationId="{8F7053A6-35AC-5848-900A-3BF386CA3124}"/>
          </ac:spMkLst>
        </pc:spChg>
        <pc:picChg chg="add del mod">
          <ac:chgData name="Ashish Patel" userId="21c6883f7637f747" providerId="LiveId" clId="{D03D6981-F15C-B04C-9B85-C9C69A46BF9B}" dt="2021-12-14T06:47:39.220" v="82"/>
          <ac:picMkLst>
            <pc:docMk/>
            <pc:sldMk cId="1275416972" sldId="264"/>
            <ac:picMk id="9" creationId="{AFB5C3E4-1FEA-CA43-ACB9-924E20BBA967}"/>
          </ac:picMkLst>
        </pc:picChg>
        <pc:picChg chg="add mod">
          <ac:chgData name="Ashish Patel" userId="21c6883f7637f747" providerId="LiveId" clId="{D03D6981-F15C-B04C-9B85-C9C69A46BF9B}" dt="2021-12-14T06:48:20.312" v="87" actId="962"/>
          <ac:picMkLst>
            <pc:docMk/>
            <pc:sldMk cId="1275416972" sldId="264"/>
            <ac:picMk id="11" creationId="{66D694EF-E1D5-E844-9ED2-E0BB51B42664}"/>
          </ac:picMkLst>
        </pc:picChg>
      </pc:sldChg>
      <pc:sldChg chg="addSp delSp modSp add mod ord">
        <pc:chgData name="Ashish Patel" userId="21c6883f7637f747" providerId="LiveId" clId="{D03D6981-F15C-B04C-9B85-C9C69A46BF9B}" dt="2021-12-15T09:07:28.410" v="1303"/>
        <pc:sldMkLst>
          <pc:docMk/>
          <pc:sldMk cId="1314321298" sldId="265"/>
        </pc:sldMkLst>
        <pc:spChg chg="del mod">
          <ac:chgData name="Ashish Patel" userId="21c6883f7637f747" providerId="LiveId" clId="{D03D6981-F15C-B04C-9B85-C9C69A46BF9B}" dt="2021-12-14T07:19:17.898" v="245" actId="478"/>
          <ac:spMkLst>
            <pc:docMk/>
            <pc:sldMk cId="1314321298" sldId="265"/>
            <ac:spMk id="2" creationId="{00000000-0000-0000-0000-000000000000}"/>
          </ac:spMkLst>
        </pc:spChg>
        <pc:spChg chg="del mod">
          <ac:chgData name="Ashish Patel" userId="21c6883f7637f747" providerId="LiveId" clId="{D03D6981-F15C-B04C-9B85-C9C69A46BF9B}" dt="2021-12-14T07:19:17.898" v="245" actId="478"/>
          <ac:spMkLst>
            <pc:docMk/>
            <pc:sldMk cId="1314321298" sldId="265"/>
            <ac:spMk id="3" creationId="{00000000-0000-0000-0000-000000000000}"/>
          </ac:spMkLst>
        </pc:spChg>
        <pc:spChg chg="add mod">
          <ac:chgData name="Ashish Patel" userId="21c6883f7637f747" providerId="LiveId" clId="{D03D6981-F15C-B04C-9B85-C9C69A46BF9B}" dt="2021-12-15T09:07:26.938" v="1301" actId="1076"/>
          <ac:spMkLst>
            <pc:docMk/>
            <pc:sldMk cId="1314321298" sldId="265"/>
            <ac:spMk id="3" creationId="{82507485-5395-1F44-BD87-856AEBCBC38D}"/>
          </ac:spMkLst>
        </pc:spChg>
        <pc:spChg chg="add del mod">
          <ac:chgData name="Ashish Patel" userId="21c6883f7637f747" providerId="LiveId" clId="{D03D6981-F15C-B04C-9B85-C9C69A46BF9B}" dt="2021-12-15T09:07:28.410" v="1303"/>
          <ac:spMkLst>
            <pc:docMk/>
            <pc:sldMk cId="1314321298" sldId="265"/>
            <ac:spMk id="4" creationId="{F641F81D-59BC-164E-ACBC-22D1AD29D4E4}"/>
          </ac:spMkLst>
        </pc:spChg>
        <pc:spChg chg="add del mod">
          <ac:chgData name="Ashish Patel" userId="21c6883f7637f747" providerId="LiveId" clId="{D03D6981-F15C-B04C-9B85-C9C69A46BF9B}" dt="2021-12-14T07:19:19.450" v="246" actId="478"/>
          <ac:spMkLst>
            <pc:docMk/>
            <pc:sldMk cId="1314321298" sldId="265"/>
            <ac:spMk id="5" creationId="{A16778A7-07C5-D84C-AF77-7592CE55A399}"/>
          </ac:spMkLst>
        </pc:spChg>
        <pc:spChg chg="add del mod">
          <ac:chgData name="Ashish Patel" userId="21c6883f7637f747" providerId="LiveId" clId="{D03D6981-F15C-B04C-9B85-C9C69A46BF9B}" dt="2021-12-14T07:19:19.450" v="246" actId="478"/>
          <ac:spMkLst>
            <pc:docMk/>
            <pc:sldMk cId="1314321298" sldId="265"/>
            <ac:spMk id="7" creationId="{60BC5380-7FF4-6C43-93EB-A052B3EA339B}"/>
          </ac:spMkLst>
        </pc:spChg>
        <pc:picChg chg="add mod">
          <ac:chgData name="Ashish Patel" userId="21c6883f7637f747" providerId="LiveId" clId="{D03D6981-F15C-B04C-9B85-C9C69A46BF9B}" dt="2021-12-14T07:19:53.632" v="249" actId="962"/>
          <ac:picMkLst>
            <pc:docMk/>
            <pc:sldMk cId="1314321298" sldId="265"/>
            <ac:picMk id="9" creationId="{95705973-FD41-FE4C-94E0-26C79C18C840}"/>
          </ac:picMkLst>
        </pc:picChg>
      </pc:sldChg>
      <pc:sldChg chg="addSp delSp modSp add mod">
        <pc:chgData name="Ashish Patel" userId="21c6883f7637f747" providerId="LiveId" clId="{D03D6981-F15C-B04C-9B85-C9C69A46BF9B}" dt="2021-12-15T09:07:08.748" v="1296" actId="1035"/>
        <pc:sldMkLst>
          <pc:docMk/>
          <pc:sldMk cId="3922479178" sldId="266"/>
        </pc:sldMkLst>
        <pc:spChg chg="del">
          <ac:chgData name="Ashish Patel" userId="21c6883f7637f747" providerId="LiveId" clId="{D03D6981-F15C-B04C-9B85-C9C69A46BF9B}" dt="2021-12-14T06:48:26.780" v="89" actId="478"/>
          <ac:spMkLst>
            <pc:docMk/>
            <pc:sldMk cId="3922479178" sldId="266"/>
            <ac:spMk id="2" creationId="{00000000-0000-0000-0000-000000000000}"/>
          </ac:spMkLst>
        </pc:spChg>
        <pc:spChg chg="del">
          <ac:chgData name="Ashish Patel" userId="21c6883f7637f747" providerId="LiveId" clId="{D03D6981-F15C-B04C-9B85-C9C69A46BF9B}" dt="2021-12-14T06:48:26.780" v="89" actId="478"/>
          <ac:spMkLst>
            <pc:docMk/>
            <pc:sldMk cId="3922479178" sldId="266"/>
            <ac:spMk id="3" creationId="{00000000-0000-0000-0000-000000000000}"/>
          </ac:spMkLst>
        </pc:spChg>
        <pc:spChg chg="add mod">
          <ac:chgData name="Ashish Patel" userId="21c6883f7637f747" providerId="LiveId" clId="{D03D6981-F15C-B04C-9B85-C9C69A46BF9B}" dt="2021-12-15T09:06:58.895" v="1289"/>
          <ac:spMkLst>
            <pc:docMk/>
            <pc:sldMk cId="3922479178" sldId="266"/>
            <ac:spMk id="3" creationId="{22FF14AE-0F8A-3D48-BD19-E1365A1334E7}"/>
          </ac:spMkLst>
        </pc:spChg>
        <pc:spChg chg="add mod">
          <ac:chgData name="Ashish Patel" userId="21c6883f7637f747" providerId="LiveId" clId="{D03D6981-F15C-B04C-9B85-C9C69A46BF9B}" dt="2021-12-15T09:07:08.748" v="1296" actId="1035"/>
          <ac:spMkLst>
            <pc:docMk/>
            <pc:sldMk cId="3922479178" sldId="266"/>
            <ac:spMk id="4" creationId="{2858AC0F-675A-174A-8BED-2599B1A50425}"/>
          </ac:spMkLst>
        </pc:spChg>
        <pc:spChg chg="add del mod">
          <ac:chgData name="Ashish Patel" userId="21c6883f7637f747" providerId="LiveId" clId="{D03D6981-F15C-B04C-9B85-C9C69A46BF9B}" dt="2021-12-14T06:48:27.490" v="90" actId="478"/>
          <ac:spMkLst>
            <pc:docMk/>
            <pc:sldMk cId="3922479178" sldId="266"/>
            <ac:spMk id="5" creationId="{5B18BEEE-E66B-6E45-97E6-4315395C0133}"/>
          </ac:spMkLst>
        </pc:spChg>
        <pc:spChg chg="add del mod">
          <ac:chgData name="Ashish Patel" userId="21c6883f7637f747" providerId="LiveId" clId="{D03D6981-F15C-B04C-9B85-C9C69A46BF9B}" dt="2021-12-14T06:48:27.490" v="90" actId="478"/>
          <ac:spMkLst>
            <pc:docMk/>
            <pc:sldMk cId="3922479178" sldId="266"/>
            <ac:spMk id="7" creationId="{2B37E536-8024-7748-955F-25B4E925EC82}"/>
          </ac:spMkLst>
        </pc:spChg>
        <pc:picChg chg="add mod">
          <ac:chgData name="Ashish Patel" userId="21c6883f7637f747" providerId="LiveId" clId="{D03D6981-F15C-B04C-9B85-C9C69A46BF9B}" dt="2021-12-14T06:48:35.131" v="93" actId="962"/>
          <ac:picMkLst>
            <pc:docMk/>
            <pc:sldMk cId="3922479178" sldId="266"/>
            <ac:picMk id="9" creationId="{760EFA1D-477E-F349-BE22-F6958A6EFD97}"/>
          </ac:picMkLst>
        </pc:picChg>
      </pc:sldChg>
      <pc:sldChg chg="addSp delSp modSp add mod">
        <pc:chgData name="Ashish Patel" userId="21c6883f7637f747" providerId="LiveId" clId="{D03D6981-F15C-B04C-9B85-C9C69A46BF9B}" dt="2021-12-15T09:07:21.498" v="1299" actId="1076"/>
        <pc:sldMkLst>
          <pc:docMk/>
          <pc:sldMk cId="4089625406" sldId="267"/>
        </pc:sldMkLst>
        <pc:spChg chg="del">
          <ac:chgData name="Ashish Patel" userId="21c6883f7637f747" providerId="LiveId" clId="{D03D6981-F15C-B04C-9B85-C9C69A46BF9B}" dt="2021-12-14T06:50:46.965" v="94" actId="478"/>
          <ac:spMkLst>
            <pc:docMk/>
            <pc:sldMk cId="4089625406" sldId="267"/>
            <ac:spMk id="2" creationId="{00000000-0000-0000-0000-000000000000}"/>
          </ac:spMkLst>
        </pc:spChg>
        <pc:spChg chg="del">
          <ac:chgData name="Ashish Patel" userId="21c6883f7637f747" providerId="LiveId" clId="{D03D6981-F15C-B04C-9B85-C9C69A46BF9B}" dt="2021-12-14T06:50:46.965" v="94" actId="478"/>
          <ac:spMkLst>
            <pc:docMk/>
            <pc:sldMk cId="4089625406" sldId="267"/>
            <ac:spMk id="3" creationId="{00000000-0000-0000-0000-000000000000}"/>
          </ac:spMkLst>
        </pc:spChg>
        <pc:spChg chg="add mod">
          <ac:chgData name="Ashish Patel" userId="21c6883f7637f747" providerId="LiveId" clId="{D03D6981-F15C-B04C-9B85-C9C69A46BF9B}" dt="2021-12-15T09:07:16.128" v="1297"/>
          <ac:spMkLst>
            <pc:docMk/>
            <pc:sldMk cId="4089625406" sldId="267"/>
            <ac:spMk id="3" creationId="{C4837A35-5312-5A4D-B8BC-82C746C75215}"/>
          </ac:spMkLst>
        </pc:spChg>
        <pc:spChg chg="add mod">
          <ac:chgData name="Ashish Patel" userId="21c6883f7637f747" providerId="LiveId" clId="{D03D6981-F15C-B04C-9B85-C9C69A46BF9B}" dt="2021-12-15T09:07:21.498" v="1299" actId="1076"/>
          <ac:spMkLst>
            <pc:docMk/>
            <pc:sldMk cId="4089625406" sldId="267"/>
            <ac:spMk id="4" creationId="{8BF96FAE-122D-0F46-B14B-1F722ECB5479}"/>
          </ac:spMkLst>
        </pc:spChg>
        <pc:spChg chg="add del mod">
          <ac:chgData name="Ashish Patel" userId="21c6883f7637f747" providerId="LiveId" clId="{D03D6981-F15C-B04C-9B85-C9C69A46BF9B}" dt="2021-12-14T06:50:48.034" v="95" actId="478"/>
          <ac:spMkLst>
            <pc:docMk/>
            <pc:sldMk cId="4089625406" sldId="267"/>
            <ac:spMk id="5" creationId="{889185AF-735B-6549-8719-CC7B4BF0E486}"/>
          </ac:spMkLst>
        </pc:spChg>
        <pc:spChg chg="add del mod">
          <ac:chgData name="Ashish Patel" userId="21c6883f7637f747" providerId="LiveId" clId="{D03D6981-F15C-B04C-9B85-C9C69A46BF9B}" dt="2021-12-14T06:50:48.034" v="95" actId="478"/>
          <ac:spMkLst>
            <pc:docMk/>
            <pc:sldMk cId="4089625406" sldId="267"/>
            <ac:spMk id="7" creationId="{5A131B4C-5238-0D49-9BDC-AD3EA92E56CB}"/>
          </ac:spMkLst>
        </pc:spChg>
        <pc:picChg chg="add mod">
          <ac:chgData name="Ashish Patel" userId="21c6883f7637f747" providerId="LiveId" clId="{D03D6981-F15C-B04C-9B85-C9C69A46BF9B}" dt="2021-12-14T06:51:05.070" v="99" actId="962"/>
          <ac:picMkLst>
            <pc:docMk/>
            <pc:sldMk cId="4089625406" sldId="267"/>
            <ac:picMk id="9" creationId="{4EDD66B5-2641-8047-A25E-9C092F9EC124}"/>
          </ac:picMkLst>
        </pc:picChg>
      </pc:sldChg>
      <pc:sldChg chg="addSp delSp modSp add mod setBg setClrOvrMap">
        <pc:chgData name="Ashish Patel" userId="21c6883f7637f747" providerId="LiveId" clId="{D03D6981-F15C-B04C-9B85-C9C69A46BF9B}" dt="2021-12-15T09:09:41.165" v="1308" actId="478"/>
        <pc:sldMkLst>
          <pc:docMk/>
          <pc:sldMk cId="2898955493" sldId="268"/>
        </pc:sldMkLst>
        <pc:spChg chg="del">
          <ac:chgData name="Ashish Patel" userId="21c6883f7637f747" providerId="LiveId" clId="{D03D6981-F15C-B04C-9B85-C9C69A46BF9B}" dt="2021-12-14T07:09:31.646" v="145" actId="478"/>
          <ac:spMkLst>
            <pc:docMk/>
            <pc:sldMk cId="2898955493" sldId="268"/>
            <ac:spMk id="2" creationId="{00000000-0000-0000-0000-000000000000}"/>
          </ac:spMkLst>
        </pc:spChg>
        <pc:spChg chg="del">
          <ac:chgData name="Ashish Patel" userId="21c6883f7637f747" providerId="LiveId" clId="{D03D6981-F15C-B04C-9B85-C9C69A46BF9B}" dt="2021-12-14T07:09:31.646" v="145" actId="478"/>
          <ac:spMkLst>
            <pc:docMk/>
            <pc:sldMk cId="2898955493" sldId="268"/>
            <ac:spMk id="3" creationId="{00000000-0000-0000-0000-000000000000}"/>
          </ac:spMkLst>
        </pc:spChg>
        <pc:spChg chg="add del mod">
          <ac:chgData name="Ashish Patel" userId="21c6883f7637f747" providerId="LiveId" clId="{D03D6981-F15C-B04C-9B85-C9C69A46BF9B}" dt="2021-12-15T09:09:41.165" v="1308" actId="478"/>
          <ac:spMkLst>
            <pc:docMk/>
            <pc:sldMk cId="2898955493" sldId="268"/>
            <ac:spMk id="3" creationId="{C6E6E79D-8E07-FF47-8155-1EAA6B61040A}"/>
          </ac:spMkLst>
        </pc:spChg>
        <pc:spChg chg="add del">
          <ac:chgData name="Ashish Patel" userId="21c6883f7637f747" providerId="LiveId" clId="{D03D6981-F15C-B04C-9B85-C9C69A46BF9B}" dt="2021-12-14T07:09:31.646" v="145" actId="478"/>
          <ac:spMkLst>
            <pc:docMk/>
            <pc:sldMk cId="2898955493" sldId="268"/>
            <ac:spMk id="5" creationId="{352A3EAD-77A9-2F43-BA5F-C39B7F0A8856}"/>
          </ac:spMkLst>
        </pc:spChg>
        <pc:spChg chg="add del mod">
          <ac:chgData name="Ashish Patel" userId="21c6883f7637f747" providerId="LiveId" clId="{D03D6981-F15C-B04C-9B85-C9C69A46BF9B}" dt="2021-12-14T07:09:32.298" v="146" actId="478"/>
          <ac:spMkLst>
            <pc:docMk/>
            <pc:sldMk cId="2898955493" sldId="268"/>
            <ac:spMk id="7" creationId="{A711DED8-574B-8147-BD09-28C959EECEA1}"/>
          </ac:spMkLst>
        </pc:spChg>
        <pc:spChg chg="add del mod">
          <ac:chgData name="Ashish Patel" userId="21c6883f7637f747" providerId="LiveId" clId="{D03D6981-F15C-B04C-9B85-C9C69A46BF9B}" dt="2021-12-14T07:09:32.298" v="146" actId="478"/>
          <ac:spMkLst>
            <pc:docMk/>
            <pc:sldMk cId="2898955493" sldId="268"/>
            <ac:spMk id="9" creationId="{A15B9C09-CD91-AA4D-B69E-F8A742661BC9}"/>
          </ac:spMkLst>
        </pc:spChg>
        <pc:spChg chg="add del mod">
          <ac:chgData name="Ashish Patel" userId="21c6883f7637f747" providerId="LiveId" clId="{D03D6981-F15C-B04C-9B85-C9C69A46BF9B}" dt="2021-12-14T07:20:59.136" v="250" actId="478"/>
          <ac:spMkLst>
            <pc:docMk/>
            <pc:sldMk cId="2898955493" sldId="268"/>
            <ac:spMk id="12" creationId="{F03D5257-A2EB-4B4F-BB43-DF0C82B6179E}"/>
          </ac:spMkLst>
        </pc:spChg>
        <pc:picChg chg="add del mod">
          <ac:chgData name="Ashish Patel" userId="21c6883f7637f747" providerId="LiveId" clId="{D03D6981-F15C-B04C-9B85-C9C69A46BF9B}" dt="2021-12-14T07:20:59.136" v="250" actId="478"/>
          <ac:picMkLst>
            <pc:docMk/>
            <pc:sldMk cId="2898955493" sldId="268"/>
            <ac:picMk id="11" creationId="{95BA7785-F80C-2240-A93E-C82293B7C237}"/>
          </ac:picMkLst>
        </pc:picChg>
        <pc:picChg chg="add mod">
          <ac:chgData name="Ashish Patel" userId="21c6883f7637f747" providerId="LiveId" clId="{D03D6981-F15C-B04C-9B85-C9C69A46BF9B}" dt="2021-12-14T07:22:39.169" v="312" actId="26606"/>
          <ac:picMkLst>
            <pc:docMk/>
            <pc:sldMk cId="2898955493" sldId="268"/>
            <ac:picMk id="14" creationId="{C544BEA7-247B-F34B-9DCD-05CB9F74BE82}"/>
          </ac:picMkLst>
        </pc:picChg>
      </pc:sldChg>
      <pc:sldChg chg="modSp add mod">
        <pc:chgData name="Ashish Patel" userId="21c6883f7637f747" providerId="LiveId" clId="{D03D6981-F15C-B04C-9B85-C9C69A46BF9B}" dt="2021-12-14T06:52:17.523" v="142" actId="313"/>
        <pc:sldMkLst>
          <pc:docMk/>
          <pc:sldMk cId="2015442199" sldId="269"/>
        </pc:sldMkLst>
        <pc:spChg chg="mod">
          <ac:chgData name="Ashish Patel" userId="21c6883f7637f747" providerId="LiveId" clId="{D03D6981-F15C-B04C-9B85-C9C69A46BF9B}" dt="2021-12-14T06:52:17.523" v="142" actId="313"/>
          <ac:spMkLst>
            <pc:docMk/>
            <pc:sldMk cId="2015442199" sldId="269"/>
            <ac:spMk id="3" creationId="{00000000-0000-0000-0000-000000000000}"/>
          </ac:spMkLst>
        </pc:spChg>
      </pc:sldChg>
      <pc:sldChg chg="addSp delSp modSp add mod setBg">
        <pc:chgData name="Ashish Patel" userId="21c6883f7637f747" providerId="LiveId" clId="{D03D6981-F15C-B04C-9B85-C9C69A46BF9B}" dt="2021-12-14T19:05:13.176" v="529" actId="26606"/>
        <pc:sldMkLst>
          <pc:docMk/>
          <pc:sldMk cId="1454264792" sldId="270"/>
        </pc:sldMkLst>
        <pc:spChg chg="del">
          <ac:chgData name="Ashish Patel" userId="21c6883f7637f747" providerId="LiveId" clId="{D03D6981-F15C-B04C-9B85-C9C69A46BF9B}" dt="2021-12-14T07:10:25.369" v="156" actId="478"/>
          <ac:spMkLst>
            <pc:docMk/>
            <pc:sldMk cId="1454264792" sldId="270"/>
            <ac:spMk id="2" creationId="{00000000-0000-0000-0000-000000000000}"/>
          </ac:spMkLst>
        </pc:spChg>
        <pc:spChg chg="del">
          <ac:chgData name="Ashish Patel" userId="21c6883f7637f747" providerId="LiveId" clId="{D03D6981-F15C-B04C-9B85-C9C69A46BF9B}" dt="2021-12-14T07:10:25.369" v="156" actId="478"/>
          <ac:spMkLst>
            <pc:docMk/>
            <pc:sldMk cId="1454264792" sldId="270"/>
            <ac:spMk id="3" creationId="{00000000-0000-0000-0000-000000000000}"/>
          </ac:spMkLst>
        </pc:spChg>
        <pc:spChg chg="del">
          <ac:chgData name="Ashish Patel" userId="21c6883f7637f747" providerId="LiveId" clId="{D03D6981-F15C-B04C-9B85-C9C69A46BF9B}" dt="2021-12-14T07:10:25.369" v="156" actId="478"/>
          <ac:spMkLst>
            <pc:docMk/>
            <pc:sldMk cId="1454264792" sldId="270"/>
            <ac:spMk id="5" creationId="{352A3EAD-77A9-2F43-BA5F-C39B7F0A8856}"/>
          </ac:spMkLst>
        </pc:spChg>
        <pc:spChg chg="add del mod">
          <ac:chgData name="Ashish Patel" userId="21c6883f7637f747" providerId="LiveId" clId="{D03D6981-F15C-B04C-9B85-C9C69A46BF9B}" dt="2021-12-14T07:10:26.083" v="157" actId="478"/>
          <ac:spMkLst>
            <pc:docMk/>
            <pc:sldMk cId="1454264792" sldId="270"/>
            <ac:spMk id="6" creationId="{945F2587-B30A-2448-84B5-337E987713E7}"/>
          </ac:spMkLst>
        </pc:spChg>
        <pc:spChg chg="add del">
          <ac:chgData name="Ashish Patel" userId="21c6883f7637f747" providerId="LiveId" clId="{D03D6981-F15C-B04C-9B85-C9C69A46BF9B}" dt="2021-12-14T19:05:13.176" v="529" actId="26606"/>
          <ac:spMkLst>
            <pc:docMk/>
            <pc:sldMk cId="1454264792" sldId="270"/>
            <ac:spMk id="7" creationId="{42A4FC2C-047E-45A5-965D-8E1E3BF09BC6}"/>
          </ac:spMkLst>
        </pc:spChg>
        <pc:spChg chg="add del mod">
          <ac:chgData name="Ashish Patel" userId="21c6883f7637f747" providerId="LiveId" clId="{D03D6981-F15C-B04C-9B85-C9C69A46BF9B}" dt="2021-12-14T07:10:26.083" v="157" actId="478"/>
          <ac:spMkLst>
            <pc:docMk/>
            <pc:sldMk cId="1454264792" sldId="270"/>
            <ac:spMk id="8" creationId="{18D15ADC-706F-8A4F-BCEA-BBC0012C5746}"/>
          </ac:spMkLst>
        </pc:spChg>
        <pc:spChg chg="add del">
          <ac:chgData name="Ashish Patel" userId="21c6883f7637f747" providerId="LiveId" clId="{D03D6981-F15C-B04C-9B85-C9C69A46BF9B}" dt="2021-12-14T19:05:12.019" v="526" actId="26606"/>
          <ac:spMkLst>
            <pc:docMk/>
            <pc:sldMk cId="1454264792" sldId="270"/>
            <ac:spMk id="12" creationId="{42A4FC2C-047E-45A5-965D-8E1E3BF09BC6}"/>
          </ac:spMkLst>
        </pc:spChg>
        <pc:spChg chg="add del">
          <ac:chgData name="Ashish Patel" userId="21c6883f7637f747" providerId="LiveId" clId="{D03D6981-F15C-B04C-9B85-C9C69A46BF9B}" dt="2021-12-14T19:05:13.174" v="528" actId="26606"/>
          <ac:spMkLst>
            <pc:docMk/>
            <pc:sldMk cId="1454264792" sldId="270"/>
            <ac:spMk id="14" creationId="{42A4FC2C-047E-45A5-965D-8E1E3BF09BC6}"/>
          </ac:spMkLst>
        </pc:spChg>
        <pc:spChg chg="add">
          <ac:chgData name="Ashish Patel" userId="21c6883f7637f747" providerId="LiveId" clId="{D03D6981-F15C-B04C-9B85-C9C69A46BF9B}" dt="2021-12-14T19:05:13.176" v="529" actId="26606"/>
          <ac:spMkLst>
            <pc:docMk/>
            <pc:sldMk cId="1454264792" sldId="270"/>
            <ac:spMk id="16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05:13.174" v="528" actId="26606"/>
          <ac:picMkLst>
            <pc:docMk/>
            <pc:sldMk cId="1454264792" sldId="270"/>
            <ac:picMk id="3" creationId="{526D57C4-6804-9746-BFD0-CD03044321ED}"/>
          </ac:picMkLst>
        </pc:picChg>
        <pc:picChg chg="add del mod">
          <ac:chgData name="Ashish Patel" userId="21c6883f7637f747" providerId="LiveId" clId="{D03D6981-F15C-B04C-9B85-C9C69A46BF9B}" dt="2021-12-14T07:21:02.179" v="251" actId="478"/>
          <ac:picMkLst>
            <pc:docMk/>
            <pc:sldMk cId="1454264792" sldId="270"/>
            <ac:picMk id="10" creationId="{D7D36009-C783-554C-A186-33CA1CB0EE15}"/>
          </ac:picMkLst>
        </pc:picChg>
      </pc:sldChg>
      <pc:sldChg chg="modSp add mod ord">
        <pc:chgData name="Ashish Patel" userId="21c6883f7637f747" providerId="LiveId" clId="{D03D6981-F15C-B04C-9B85-C9C69A46BF9B}" dt="2021-12-14T19:24:53.539" v="746" actId="20577"/>
        <pc:sldMkLst>
          <pc:docMk/>
          <pc:sldMk cId="774406834" sldId="271"/>
        </pc:sldMkLst>
        <pc:spChg chg="mod">
          <ac:chgData name="Ashish Patel" userId="21c6883f7637f747" providerId="LiveId" clId="{D03D6981-F15C-B04C-9B85-C9C69A46BF9B}" dt="2021-12-14T19:23:41.253" v="737" actId="20577"/>
          <ac:spMkLst>
            <pc:docMk/>
            <pc:sldMk cId="774406834" sldId="271"/>
            <ac:spMk id="2" creationId="{00000000-0000-0000-0000-000000000000}"/>
          </ac:spMkLst>
        </pc:spChg>
        <pc:spChg chg="mod">
          <ac:chgData name="Ashish Patel" userId="21c6883f7637f747" providerId="LiveId" clId="{D03D6981-F15C-B04C-9B85-C9C69A46BF9B}" dt="2021-12-14T19:24:53.539" v="746" actId="20577"/>
          <ac:spMkLst>
            <pc:docMk/>
            <pc:sldMk cId="774406834" sldId="271"/>
            <ac:spMk id="3" creationId="{00000000-0000-0000-0000-000000000000}"/>
          </ac:spMkLst>
        </pc:spChg>
      </pc:sldChg>
      <pc:sldChg chg="add del">
        <pc:chgData name="Ashish Patel" userId="21c6883f7637f747" providerId="LiveId" clId="{D03D6981-F15C-B04C-9B85-C9C69A46BF9B}" dt="2021-12-14T07:10:03.403" v="155"/>
        <pc:sldMkLst>
          <pc:docMk/>
          <pc:sldMk cId="2234185263" sldId="271"/>
        </pc:sldMkLst>
      </pc:sldChg>
      <pc:sldChg chg="addSp delSp modSp add mod setBg">
        <pc:chgData name="Ashish Patel" userId="21c6883f7637f747" providerId="LiveId" clId="{D03D6981-F15C-B04C-9B85-C9C69A46BF9B}" dt="2021-12-14T19:31:59.458" v="798" actId="26606"/>
        <pc:sldMkLst>
          <pc:docMk/>
          <pc:sldMk cId="2907455928" sldId="272"/>
        </pc:sldMkLst>
        <pc:spChg chg="del mod">
          <ac:chgData name="Ashish Patel" userId="21c6883f7637f747" providerId="LiveId" clId="{D03D6981-F15C-B04C-9B85-C9C69A46BF9B}" dt="2021-12-14T19:31:45.966" v="791" actId="478"/>
          <ac:spMkLst>
            <pc:docMk/>
            <pc:sldMk cId="2907455928" sldId="272"/>
            <ac:spMk id="2" creationId="{00000000-0000-0000-0000-000000000000}"/>
          </ac:spMkLst>
        </pc:spChg>
        <pc:spChg chg="del">
          <ac:chgData name="Ashish Patel" userId="21c6883f7637f747" providerId="LiveId" clId="{D03D6981-F15C-B04C-9B85-C9C69A46BF9B}" dt="2021-12-14T19:31:45.966" v="791" actId="478"/>
          <ac:spMkLst>
            <pc:docMk/>
            <pc:sldMk cId="2907455928" sldId="272"/>
            <ac:spMk id="3" creationId="{00000000-0000-0000-0000-000000000000}"/>
          </ac:spMkLst>
        </pc:spChg>
        <pc:spChg chg="add del mod">
          <ac:chgData name="Ashish Patel" userId="21c6883f7637f747" providerId="LiveId" clId="{D03D6981-F15C-B04C-9B85-C9C69A46BF9B}" dt="2021-12-14T19:31:47.379" v="792" actId="478"/>
          <ac:spMkLst>
            <pc:docMk/>
            <pc:sldMk cId="2907455928" sldId="272"/>
            <ac:spMk id="5" creationId="{0EED159A-0966-444F-8E15-BD54B41F5673}"/>
          </ac:spMkLst>
        </pc:spChg>
        <pc:spChg chg="add">
          <ac:chgData name="Ashish Patel" userId="21c6883f7637f747" providerId="LiveId" clId="{D03D6981-F15C-B04C-9B85-C9C69A46BF9B}" dt="2021-12-14T19:31:59.458" v="798" actId="26606"/>
          <ac:spMkLst>
            <pc:docMk/>
            <pc:sldMk cId="2907455928" sldId="272"/>
            <ac:spMk id="12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31:59.458" v="798" actId="26606"/>
          <ac:picMkLst>
            <pc:docMk/>
            <pc:sldMk cId="2907455928" sldId="272"/>
            <ac:picMk id="7" creationId="{32342BE2-A4CA-0243-B11A-CED30E152D64}"/>
          </ac:picMkLst>
        </pc:picChg>
      </pc:sldChg>
      <pc:sldChg chg="add">
        <pc:chgData name="Ashish Patel" userId="21c6883f7637f747" providerId="LiveId" clId="{D03D6981-F15C-B04C-9B85-C9C69A46BF9B}" dt="2021-12-14T07:14:41.976" v="163"/>
        <pc:sldMkLst>
          <pc:docMk/>
          <pc:sldMk cId="4088660089" sldId="273"/>
        </pc:sldMkLst>
      </pc:sldChg>
      <pc:sldChg chg="add">
        <pc:chgData name="Ashish Patel" userId="21c6883f7637f747" providerId="LiveId" clId="{D03D6981-F15C-B04C-9B85-C9C69A46BF9B}" dt="2021-12-14T07:14:42.043" v="164"/>
        <pc:sldMkLst>
          <pc:docMk/>
          <pc:sldMk cId="3612733557" sldId="274"/>
        </pc:sldMkLst>
      </pc:sldChg>
      <pc:sldChg chg="add">
        <pc:chgData name="Ashish Patel" userId="21c6883f7637f747" providerId="LiveId" clId="{D03D6981-F15C-B04C-9B85-C9C69A46BF9B}" dt="2021-12-14T07:14:42.101" v="165"/>
        <pc:sldMkLst>
          <pc:docMk/>
          <pc:sldMk cId="728518676" sldId="275"/>
        </pc:sldMkLst>
      </pc:sldChg>
      <pc:sldChg chg="add">
        <pc:chgData name="Ashish Patel" userId="21c6883f7637f747" providerId="LiveId" clId="{D03D6981-F15C-B04C-9B85-C9C69A46BF9B}" dt="2021-12-14T07:14:42.156" v="166"/>
        <pc:sldMkLst>
          <pc:docMk/>
          <pc:sldMk cId="1436393136" sldId="276"/>
        </pc:sldMkLst>
      </pc:sldChg>
      <pc:sldChg chg="add">
        <pc:chgData name="Ashish Patel" userId="21c6883f7637f747" providerId="LiveId" clId="{D03D6981-F15C-B04C-9B85-C9C69A46BF9B}" dt="2021-12-14T07:14:42.211" v="167"/>
        <pc:sldMkLst>
          <pc:docMk/>
          <pc:sldMk cId="2752153934" sldId="277"/>
        </pc:sldMkLst>
      </pc:sldChg>
      <pc:sldChg chg="modSp add mod">
        <pc:chgData name="Ashish Patel" userId="21c6883f7637f747" providerId="LiveId" clId="{D03D6981-F15C-B04C-9B85-C9C69A46BF9B}" dt="2021-12-14T07:15:24.412" v="229" actId="20577"/>
        <pc:sldMkLst>
          <pc:docMk/>
          <pc:sldMk cId="544697626" sldId="278"/>
        </pc:sldMkLst>
        <pc:spChg chg="mod">
          <ac:chgData name="Ashish Patel" userId="21c6883f7637f747" providerId="LiveId" clId="{D03D6981-F15C-B04C-9B85-C9C69A46BF9B}" dt="2021-12-14T07:15:24.412" v="229" actId="20577"/>
          <ac:spMkLst>
            <pc:docMk/>
            <pc:sldMk cId="544697626" sldId="278"/>
            <ac:spMk id="3" creationId="{00000000-0000-0000-0000-000000000000}"/>
          </ac:spMkLst>
        </pc:spChg>
      </pc:sldChg>
      <pc:sldChg chg="addSp delSp modSp add mod setBg setClrOvrMap">
        <pc:chgData name="Ashish Patel" userId="21c6883f7637f747" providerId="LiveId" clId="{D03D6981-F15C-B04C-9B85-C9C69A46BF9B}" dt="2021-12-14T07:16:01.895" v="243" actId="26606"/>
        <pc:sldMkLst>
          <pc:docMk/>
          <pc:sldMk cId="748402304" sldId="279"/>
        </pc:sldMkLst>
        <pc:spChg chg="del mod">
          <ac:chgData name="Ashish Patel" userId="21c6883f7637f747" providerId="LiveId" clId="{D03D6981-F15C-B04C-9B85-C9C69A46BF9B}" dt="2021-12-14T07:15:35.807" v="233" actId="478"/>
          <ac:spMkLst>
            <pc:docMk/>
            <pc:sldMk cId="748402304" sldId="279"/>
            <ac:spMk id="3" creationId="{00000000-0000-0000-0000-000000000000}"/>
          </ac:spMkLst>
        </pc:spChg>
        <pc:spChg chg="add del">
          <ac:chgData name="Ashish Patel" userId="21c6883f7637f747" providerId="LiveId" clId="{D03D6981-F15C-B04C-9B85-C9C69A46BF9B}" dt="2021-12-14T07:16:00.077" v="240" actId="26606"/>
          <ac:spMkLst>
            <pc:docMk/>
            <pc:sldMk cId="748402304" sldId="279"/>
            <ac:spMk id="9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07:16:01.895" v="243" actId="26606"/>
          <ac:picMkLst>
            <pc:docMk/>
            <pc:sldMk cId="748402304" sldId="279"/>
            <ac:picMk id="4" creationId="{7C961C86-9207-F444-9EA7-893BF4D13D62}"/>
          </ac:picMkLst>
        </pc:picChg>
      </pc:sldChg>
      <pc:sldChg chg="add">
        <pc:chgData name="Ashish Patel" userId="21c6883f7637f747" providerId="LiveId" clId="{D03D6981-F15C-B04C-9B85-C9C69A46BF9B}" dt="2021-12-14T07:19:12.979" v="244"/>
        <pc:sldMkLst>
          <pc:docMk/>
          <pc:sldMk cId="1793238166" sldId="280"/>
        </pc:sldMkLst>
      </pc:sldChg>
      <pc:sldChg chg="modSp add mod">
        <pc:chgData name="Ashish Patel" userId="21c6883f7637f747" providerId="LiveId" clId="{D03D6981-F15C-B04C-9B85-C9C69A46BF9B}" dt="2021-12-14T07:21:44.571" v="307" actId="20577"/>
        <pc:sldMkLst>
          <pc:docMk/>
          <pc:sldMk cId="3263811891" sldId="281"/>
        </pc:sldMkLst>
        <pc:spChg chg="mod">
          <ac:chgData name="Ashish Patel" userId="21c6883f7637f747" providerId="LiveId" clId="{D03D6981-F15C-B04C-9B85-C9C69A46BF9B}" dt="2021-12-14T07:21:44.571" v="307" actId="20577"/>
          <ac:spMkLst>
            <pc:docMk/>
            <pc:sldMk cId="3263811891" sldId="281"/>
            <ac:spMk id="3" creationId="{00000000-0000-0000-0000-000000000000}"/>
          </ac:spMkLst>
        </pc:spChg>
      </pc:sldChg>
      <pc:sldChg chg="addSp delSp modSp add mod setBg">
        <pc:chgData name="Ashish Patel" userId="21c6883f7637f747" providerId="LiveId" clId="{D03D6981-F15C-B04C-9B85-C9C69A46BF9B}" dt="2021-12-14T07:34:17.278" v="383" actId="26606"/>
        <pc:sldMkLst>
          <pc:docMk/>
          <pc:sldMk cId="1675565710" sldId="282"/>
        </pc:sldMkLst>
        <pc:spChg chg="add del">
          <ac:chgData name="Ashish Patel" userId="21c6883f7637f747" providerId="LiveId" clId="{D03D6981-F15C-B04C-9B85-C9C69A46BF9B}" dt="2021-12-14T07:28:27.783" v="314" actId="22"/>
          <ac:spMkLst>
            <pc:docMk/>
            <pc:sldMk cId="1675565710" sldId="282"/>
            <ac:spMk id="3" creationId="{4491A3FE-E9D7-514D-AAE3-0FD49A08B17B}"/>
          </ac:spMkLst>
        </pc:spChg>
        <pc:spChg chg="add">
          <ac:chgData name="Ashish Patel" userId="21c6883f7637f747" providerId="LiveId" clId="{D03D6981-F15C-B04C-9B85-C9C69A46BF9B}" dt="2021-12-14T07:34:17.278" v="383" actId="26606"/>
          <ac:spMkLst>
            <pc:docMk/>
            <pc:sldMk cId="1675565710" sldId="282"/>
            <ac:spMk id="10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07:34:17.278" v="383" actId="26606"/>
          <ac:picMkLst>
            <pc:docMk/>
            <pc:sldMk cId="1675565710" sldId="282"/>
            <ac:picMk id="5" creationId="{04C523B9-2F8C-CD45-AE1B-669685D77AF4}"/>
          </ac:picMkLst>
        </pc:picChg>
      </pc:sldChg>
      <pc:sldChg chg="modSp add mod">
        <pc:chgData name="Ashish Patel" userId="21c6883f7637f747" providerId="LiveId" clId="{D03D6981-F15C-B04C-9B85-C9C69A46BF9B}" dt="2021-12-14T07:29:06.136" v="377" actId="20577"/>
        <pc:sldMkLst>
          <pc:docMk/>
          <pc:sldMk cId="3249982655" sldId="283"/>
        </pc:sldMkLst>
        <pc:spChg chg="mod">
          <ac:chgData name="Ashish Patel" userId="21c6883f7637f747" providerId="LiveId" clId="{D03D6981-F15C-B04C-9B85-C9C69A46BF9B}" dt="2021-12-14T07:29:06.136" v="377" actId="20577"/>
          <ac:spMkLst>
            <pc:docMk/>
            <pc:sldMk cId="3249982655" sldId="283"/>
            <ac:spMk id="3" creationId="{00000000-0000-0000-0000-000000000000}"/>
          </ac:spMkLst>
        </pc:spChg>
      </pc:sldChg>
      <pc:sldChg chg="addSp modSp add mod setBg">
        <pc:chgData name="Ashish Patel" userId="21c6883f7637f747" providerId="LiveId" clId="{D03D6981-F15C-B04C-9B85-C9C69A46BF9B}" dt="2021-12-15T09:07:43.975" v="1307" actId="1076"/>
        <pc:sldMkLst>
          <pc:docMk/>
          <pc:sldMk cId="1860668523" sldId="284"/>
        </pc:sldMkLst>
        <pc:spChg chg="add mod">
          <ac:chgData name="Ashish Patel" userId="21c6883f7637f747" providerId="LiveId" clId="{D03D6981-F15C-B04C-9B85-C9C69A46BF9B}" dt="2021-12-15T09:07:43.975" v="1307" actId="1076"/>
          <ac:spMkLst>
            <pc:docMk/>
            <pc:sldMk cId="1860668523" sldId="284"/>
            <ac:spMk id="4" creationId="{87DA0B7D-4706-BE48-9374-B5865469F395}"/>
          </ac:spMkLst>
        </pc:spChg>
        <pc:spChg chg="add">
          <ac:chgData name="Ashish Patel" userId="21c6883f7637f747" providerId="LiveId" clId="{D03D6981-F15C-B04C-9B85-C9C69A46BF9B}" dt="2021-12-14T08:26:15.215" v="405" actId="26606"/>
          <ac:spMkLst>
            <pc:docMk/>
            <pc:sldMk cId="1860668523" sldId="284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08:26:15.215" v="405" actId="26606"/>
          <ac:picMkLst>
            <pc:docMk/>
            <pc:sldMk cId="1860668523" sldId="284"/>
            <ac:picMk id="3" creationId="{FC914302-EF68-114B-8680-47797B560FAF}"/>
          </ac:picMkLst>
        </pc:picChg>
      </pc:sldChg>
      <pc:sldChg chg="addSp modSp add mod setBg">
        <pc:chgData name="Ashish Patel" userId="21c6883f7637f747" providerId="LiveId" clId="{D03D6981-F15C-B04C-9B85-C9C69A46BF9B}" dt="2021-12-14T18:54:49.440" v="516" actId="26606"/>
        <pc:sldMkLst>
          <pc:docMk/>
          <pc:sldMk cId="817827439" sldId="285"/>
        </pc:sldMkLst>
        <pc:spChg chg="add">
          <ac:chgData name="Ashish Patel" userId="21c6883f7637f747" providerId="LiveId" clId="{D03D6981-F15C-B04C-9B85-C9C69A46BF9B}" dt="2021-12-14T18:54:49.440" v="516" actId="26606"/>
          <ac:spMkLst>
            <pc:docMk/>
            <pc:sldMk cId="817827439" sldId="285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8:54:49.440" v="516" actId="26606"/>
          <ac:picMkLst>
            <pc:docMk/>
            <pc:sldMk cId="817827439" sldId="285"/>
            <ac:picMk id="3" creationId="{6417BD6B-FF59-3D47-8AC2-467D67094814}"/>
          </ac:picMkLst>
        </pc:picChg>
      </pc:sldChg>
      <pc:sldChg chg="modSp add mod">
        <pc:chgData name="Ashish Patel" userId="21c6883f7637f747" providerId="LiveId" clId="{D03D6981-F15C-B04C-9B85-C9C69A46BF9B}" dt="2021-12-14T08:25:46.134" v="401" actId="20577"/>
        <pc:sldMkLst>
          <pc:docMk/>
          <pc:sldMk cId="2032264153" sldId="286"/>
        </pc:sldMkLst>
        <pc:spChg chg="mod">
          <ac:chgData name="Ashish Patel" userId="21c6883f7637f747" providerId="LiveId" clId="{D03D6981-F15C-B04C-9B85-C9C69A46BF9B}" dt="2021-12-14T08:25:46.134" v="401" actId="20577"/>
          <ac:spMkLst>
            <pc:docMk/>
            <pc:sldMk cId="2032264153" sldId="286"/>
            <ac:spMk id="3" creationId="{00000000-0000-0000-0000-000000000000}"/>
          </ac:spMkLst>
        </pc:spChg>
      </pc:sldChg>
      <pc:sldChg chg="modSp add mod">
        <pc:chgData name="Ashish Patel" userId="21c6883f7637f747" providerId="LiveId" clId="{D03D6981-F15C-B04C-9B85-C9C69A46BF9B}" dt="2021-12-14T18:38:13.917" v="417" actId="20577"/>
        <pc:sldMkLst>
          <pc:docMk/>
          <pc:sldMk cId="3461633042" sldId="287"/>
        </pc:sldMkLst>
        <pc:spChg chg="mod">
          <ac:chgData name="Ashish Patel" userId="21c6883f7637f747" providerId="LiveId" clId="{D03D6981-F15C-B04C-9B85-C9C69A46BF9B}" dt="2021-12-14T18:38:13.917" v="417" actId="20577"/>
          <ac:spMkLst>
            <pc:docMk/>
            <pc:sldMk cId="3461633042" sldId="287"/>
            <ac:spMk id="3" creationId="{00000000-0000-0000-0000-000000000000}"/>
          </ac:spMkLst>
        </pc:spChg>
      </pc:sldChg>
      <pc:sldChg chg="modSp add mod">
        <pc:chgData name="Ashish Patel" userId="21c6883f7637f747" providerId="LiveId" clId="{D03D6981-F15C-B04C-9B85-C9C69A46BF9B}" dt="2021-12-14T18:40:27.389" v="473" actId="20577"/>
        <pc:sldMkLst>
          <pc:docMk/>
          <pc:sldMk cId="3262780281" sldId="288"/>
        </pc:sldMkLst>
        <pc:spChg chg="mod">
          <ac:chgData name="Ashish Patel" userId="21c6883f7637f747" providerId="LiveId" clId="{D03D6981-F15C-B04C-9B85-C9C69A46BF9B}" dt="2021-12-14T18:40:27.389" v="473" actId="20577"/>
          <ac:spMkLst>
            <pc:docMk/>
            <pc:sldMk cId="3262780281" sldId="288"/>
            <ac:spMk id="3" creationId="{00000000-0000-0000-0000-000000000000}"/>
          </ac:spMkLst>
        </pc:spChg>
      </pc:sldChg>
      <pc:sldChg chg="modSp add mod">
        <pc:chgData name="Ashish Patel" userId="21c6883f7637f747" providerId="LiveId" clId="{D03D6981-F15C-B04C-9B85-C9C69A46BF9B}" dt="2021-12-14T18:42:52.794" v="511" actId="20577"/>
        <pc:sldMkLst>
          <pc:docMk/>
          <pc:sldMk cId="2749385206" sldId="289"/>
        </pc:sldMkLst>
        <pc:spChg chg="mod">
          <ac:chgData name="Ashish Patel" userId="21c6883f7637f747" providerId="LiveId" clId="{D03D6981-F15C-B04C-9B85-C9C69A46BF9B}" dt="2021-12-14T18:42:52.794" v="511" actId="20577"/>
          <ac:spMkLst>
            <pc:docMk/>
            <pc:sldMk cId="2749385206" sldId="289"/>
            <ac:spMk id="3" creationId="{00000000-0000-0000-0000-000000000000}"/>
          </ac:spMkLst>
        </pc:spChg>
      </pc:sldChg>
      <pc:sldChg chg="add">
        <pc:chgData name="Ashish Patel" userId="21c6883f7637f747" providerId="LiveId" clId="{D03D6981-F15C-B04C-9B85-C9C69A46BF9B}" dt="2021-12-14T18:53:55.659" v="512"/>
        <pc:sldMkLst>
          <pc:docMk/>
          <pc:sldMk cId="652650500" sldId="290"/>
        </pc:sldMkLst>
      </pc:sldChg>
      <pc:sldChg chg="addSp modSp add mod setBg">
        <pc:chgData name="Ashish Patel" userId="21c6883f7637f747" providerId="LiveId" clId="{D03D6981-F15C-B04C-9B85-C9C69A46BF9B}" dt="2021-12-14T19:09:46.408" v="533" actId="26606"/>
        <pc:sldMkLst>
          <pc:docMk/>
          <pc:sldMk cId="1764592563" sldId="291"/>
        </pc:sldMkLst>
        <pc:spChg chg="add">
          <ac:chgData name="Ashish Patel" userId="21c6883f7637f747" providerId="LiveId" clId="{D03D6981-F15C-B04C-9B85-C9C69A46BF9B}" dt="2021-12-14T19:09:46.408" v="533" actId="26606"/>
          <ac:spMkLst>
            <pc:docMk/>
            <pc:sldMk cId="1764592563" sldId="291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09:46.408" v="533" actId="26606"/>
          <ac:picMkLst>
            <pc:docMk/>
            <pc:sldMk cId="1764592563" sldId="291"/>
            <ac:picMk id="3" creationId="{1C1A17BA-5324-C244-A1F4-4B0B11E79930}"/>
          </ac:picMkLst>
        </pc:picChg>
      </pc:sldChg>
      <pc:sldChg chg="addSp modSp add mod setBg">
        <pc:chgData name="Ashish Patel" userId="21c6883f7637f747" providerId="LiveId" clId="{D03D6981-F15C-B04C-9B85-C9C69A46BF9B}" dt="2021-12-14T19:09:58.253" v="537" actId="26606"/>
        <pc:sldMkLst>
          <pc:docMk/>
          <pc:sldMk cId="2713925723" sldId="292"/>
        </pc:sldMkLst>
        <pc:spChg chg="add">
          <ac:chgData name="Ashish Patel" userId="21c6883f7637f747" providerId="LiveId" clId="{D03D6981-F15C-B04C-9B85-C9C69A46BF9B}" dt="2021-12-14T19:09:58.253" v="537" actId="26606"/>
          <ac:spMkLst>
            <pc:docMk/>
            <pc:sldMk cId="2713925723" sldId="292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09:58.253" v="537" actId="26606"/>
          <ac:picMkLst>
            <pc:docMk/>
            <pc:sldMk cId="2713925723" sldId="292"/>
            <ac:picMk id="3" creationId="{754CCE72-DF4A-BD4C-A4BD-748357564D80}"/>
          </ac:picMkLst>
        </pc:picChg>
      </pc:sldChg>
      <pc:sldChg chg="addSp modSp add mod setBg">
        <pc:chgData name="Ashish Patel" userId="21c6883f7637f747" providerId="LiveId" clId="{D03D6981-F15C-B04C-9B85-C9C69A46BF9B}" dt="2021-12-14T19:10:20.401" v="541" actId="26606"/>
        <pc:sldMkLst>
          <pc:docMk/>
          <pc:sldMk cId="598052522" sldId="293"/>
        </pc:sldMkLst>
        <pc:spChg chg="add">
          <ac:chgData name="Ashish Patel" userId="21c6883f7637f747" providerId="LiveId" clId="{D03D6981-F15C-B04C-9B85-C9C69A46BF9B}" dt="2021-12-14T19:10:20.401" v="541" actId="26606"/>
          <ac:spMkLst>
            <pc:docMk/>
            <pc:sldMk cId="598052522" sldId="293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10:20.401" v="541" actId="26606"/>
          <ac:picMkLst>
            <pc:docMk/>
            <pc:sldMk cId="598052522" sldId="293"/>
            <ac:picMk id="3" creationId="{00570666-B17F-4E40-8233-FFA37722269C}"/>
          </ac:picMkLst>
        </pc:picChg>
      </pc:sldChg>
      <pc:sldChg chg="addSp modSp add mod setBg">
        <pc:chgData name="Ashish Patel" userId="21c6883f7637f747" providerId="LiveId" clId="{D03D6981-F15C-B04C-9B85-C9C69A46BF9B}" dt="2021-12-14T19:13:27.021" v="611" actId="26606"/>
        <pc:sldMkLst>
          <pc:docMk/>
          <pc:sldMk cId="1022760769" sldId="294"/>
        </pc:sldMkLst>
        <pc:spChg chg="add">
          <ac:chgData name="Ashish Patel" userId="21c6883f7637f747" providerId="LiveId" clId="{D03D6981-F15C-B04C-9B85-C9C69A46BF9B}" dt="2021-12-14T19:13:27.021" v="611" actId="26606"/>
          <ac:spMkLst>
            <pc:docMk/>
            <pc:sldMk cId="1022760769" sldId="294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13:27.021" v="611" actId="26606"/>
          <ac:picMkLst>
            <pc:docMk/>
            <pc:sldMk cId="1022760769" sldId="294"/>
            <ac:picMk id="3" creationId="{9250A799-9A8F-B841-87A4-D925C58F7673}"/>
          </ac:picMkLst>
        </pc:picChg>
      </pc:sldChg>
      <pc:sldChg chg="addSp modSp add mod setBg">
        <pc:chgData name="Ashish Patel" userId="21c6883f7637f747" providerId="LiveId" clId="{D03D6981-F15C-B04C-9B85-C9C69A46BF9B}" dt="2021-12-14T19:15:15.523" v="615" actId="962"/>
        <pc:sldMkLst>
          <pc:docMk/>
          <pc:sldMk cId="928702444" sldId="295"/>
        </pc:sldMkLst>
        <pc:spChg chg="add">
          <ac:chgData name="Ashish Patel" userId="21c6883f7637f747" providerId="LiveId" clId="{D03D6981-F15C-B04C-9B85-C9C69A46BF9B}" dt="2021-12-14T19:15:15.467" v="613" actId="26606"/>
          <ac:spMkLst>
            <pc:docMk/>
            <pc:sldMk cId="928702444" sldId="295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15:15.523" v="615" actId="962"/>
          <ac:picMkLst>
            <pc:docMk/>
            <pc:sldMk cId="928702444" sldId="295"/>
            <ac:picMk id="3" creationId="{88E814DC-D37B-2D44-95F2-655FE902930E}"/>
          </ac:picMkLst>
        </pc:picChg>
      </pc:sldChg>
      <pc:sldChg chg="addSp modSp add mod setBg">
        <pc:chgData name="Ashish Patel" userId="21c6883f7637f747" providerId="LiveId" clId="{D03D6981-F15C-B04C-9B85-C9C69A46BF9B}" dt="2021-12-14T19:17:50.814" v="619" actId="962"/>
        <pc:sldMkLst>
          <pc:docMk/>
          <pc:sldMk cId="639610715" sldId="296"/>
        </pc:sldMkLst>
        <pc:spChg chg="add">
          <ac:chgData name="Ashish Patel" userId="21c6883f7637f747" providerId="LiveId" clId="{D03D6981-F15C-B04C-9B85-C9C69A46BF9B}" dt="2021-12-14T19:17:50.572" v="617" actId="26606"/>
          <ac:spMkLst>
            <pc:docMk/>
            <pc:sldMk cId="639610715" sldId="296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17:50.814" v="619" actId="962"/>
          <ac:picMkLst>
            <pc:docMk/>
            <pc:sldMk cId="639610715" sldId="296"/>
            <ac:picMk id="3" creationId="{DA0C2673-D12D-704F-98FA-ECCB647C1032}"/>
          </ac:picMkLst>
        </pc:picChg>
      </pc:sldChg>
      <pc:sldChg chg="addSp delSp modSp add mod setBg setClrOvrMap">
        <pc:chgData name="Ashish Patel" userId="21c6883f7637f747" providerId="LiveId" clId="{D03D6981-F15C-B04C-9B85-C9C69A46BF9B}" dt="2021-12-14T19:23:41.863" v="738" actId="26606"/>
        <pc:sldMkLst>
          <pc:docMk/>
          <pc:sldMk cId="1814042687" sldId="297"/>
        </pc:sldMkLst>
        <pc:spChg chg="add del">
          <ac:chgData name="Ashish Patel" userId="21c6883f7637f747" providerId="LiveId" clId="{D03D6981-F15C-B04C-9B85-C9C69A46BF9B}" dt="2021-12-14T19:23:19.885" v="724" actId="26606"/>
          <ac:spMkLst>
            <pc:docMk/>
            <pc:sldMk cId="1814042687" sldId="297"/>
            <ac:spMk id="5" creationId="{42A4FC2C-047E-45A5-965D-8E1E3BF09BC6}"/>
          </ac:spMkLst>
        </pc:spChg>
        <pc:spChg chg="add del">
          <ac:chgData name="Ashish Patel" userId="21c6883f7637f747" providerId="LiveId" clId="{D03D6981-F15C-B04C-9B85-C9C69A46BF9B}" dt="2021-12-14T19:23:41.863" v="738" actId="26606"/>
          <ac:spMkLst>
            <pc:docMk/>
            <pc:sldMk cId="1814042687" sldId="297"/>
            <ac:spMk id="6" creationId="{42A4FC2C-047E-45A5-965D-8E1E3BF09BC6}"/>
          </ac:spMkLst>
        </pc:spChg>
        <pc:spChg chg="add del">
          <ac:chgData name="Ashish Patel" userId="21c6883f7637f747" providerId="LiveId" clId="{D03D6981-F15C-B04C-9B85-C9C69A46BF9B}" dt="2021-12-14T19:23:22.547" v="726" actId="26606"/>
          <ac:spMkLst>
            <pc:docMk/>
            <pc:sldMk cId="1814042687" sldId="297"/>
            <ac:spMk id="7" creationId="{AB8C311F-7253-4AED-9701-7FC0708C41C7}"/>
          </ac:spMkLst>
        </pc:spChg>
        <pc:spChg chg="add del">
          <ac:chgData name="Ashish Patel" userId="21c6883f7637f747" providerId="LiveId" clId="{D03D6981-F15C-B04C-9B85-C9C69A46BF9B}" dt="2021-12-14T19:23:15.368" v="720" actId="26606"/>
          <ac:spMkLst>
            <pc:docMk/>
            <pc:sldMk cId="1814042687" sldId="297"/>
            <ac:spMk id="8" creationId="{42A4FC2C-047E-45A5-965D-8E1E3BF09BC6}"/>
          </ac:spMkLst>
        </pc:spChg>
        <pc:spChg chg="add del">
          <ac:chgData name="Ashish Patel" userId="21c6883f7637f747" providerId="LiveId" clId="{D03D6981-F15C-B04C-9B85-C9C69A46BF9B}" dt="2021-12-14T19:23:22.547" v="726" actId="26606"/>
          <ac:spMkLst>
            <pc:docMk/>
            <pc:sldMk cId="1814042687" sldId="297"/>
            <ac:spMk id="10" creationId="{E2384209-CB15-4CDF-9D31-C44FD9A3F20D}"/>
          </ac:spMkLst>
        </pc:spChg>
        <pc:spChg chg="add del">
          <ac:chgData name="Ashish Patel" userId="21c6883f7637f747" providerId="LiveId" clId="{D03D6981-F15C-B04C-9B85-C9C69A46BF9B}" dt="2021-12-14T19:23:22.547" v="726" actId="26606"/>
          <ac:spMkLst>
            <pc:docMk/>
            <pc:sldMk cId="1814042687" sldId="297"/>
            <ac:spMk id="12" creationId="{2633B3B5-CC90-43F0-8714-D31D1F3F0209}"/>
          </ac:spMkLst>
        </pc:spChg>
        <pc:spChg chg="add del">
          <ac:chgData name="Ashish Patel" userId="21c6883f7637f747" providerId="LiveId" clId="{D03D6981-F15C-B04C-9B85-C9C69A46BF9B}" dt="2021-12-14T19:23:22.547" v="726" actId="26606"/>
          <ac:spMkLst>
            <pc:docMk/>
            <pc:sldMk cId="1814042687" sldId="297"/>
            <ac:spMk id="14" creationId="{A8D57A06-A426-446D-B02C-A2DC6B62E45E}"/>
          </ac:spMkLst>
        </pc:spChg>
        <pc:picChg chg="add mod">
          <ac:chgData name="Ashish Patel" userId="21c6883f7637f747" providerId="LiveId" clId="{D03D6981-F15C-B04C-9B85-C9C69A46BF9B}" dt="2021-12-14T19:23:41.863" v="738" actId="26606"/>
          <ac:picMkLst>
            <pc:docMk/>
            <pc:sldMk cId="1814042687" sldId="297"/>
            <ac:picMk id="3" creationId="{F714A6CE-4F2F-E840-ACC1-510A5972A9A2}"/>
          </ac:picMkLst>
        </pc:picChg>
      </pc:sldChg>
      <pc:sldChg chg="addSp modSp add mod ord setBg">
        <pc:chgData name="Ashish Patel" userId="21c6883f7637f747" providerId="LiveId" clId="{D03D6981-F15C-B04C-9B85-C9C69A46BF9B}" dt="2021-12-14T19:10:50.966" v="550" actId="20578"/>
        <pc:sldMkLst>
          <pc:docMk/>
          <pc:sldMk cId="3388923905" sldId="298"/>
        </pc:sldMkLst>
        <pc:spChg chg="add">
          <ac:chgData name="Ashish Patel" userId="21c6883f7637f747" providerId="LiveId" clId="{D03D6981-F15C-B04C-9B85-C9C69A46BF9B}" dt="2021-12-14T19:10:36.575" v="549" actId="26606"/>
          <ac:spMkLst>
            <pc:docMk/>
            <pc:sldMk cId="3388923905" sldId="298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10:36.575" v="549" actId="26606"/>
          <ac:picMkLst>
            <pc:docMk/>
            <pc:sldMk cId="3388923905" sldId="298"/>
            <ac:picMk id="3" creationId="{513F7553-FDD3-D542-8561-C9EA47441DD6}"/>
          </ac:picMkLst>
        </pc:picChg>
      </pc:sldChg>
      <pc:sldChg chg="modSp add mod ord">
        <pc:chgData name="Ashish Patel" userId="21c6883f7637f747" providerId="LiveId" clId="{D03D6981-F15C-B04C-9B85-C9C69A46BF9B}" dt="2021-12-14T19:20:29.654" v="685" actId="20577"/>
        <pc:sldMkLst>
          <pc:docMk/>
          <pc:sldMk cId="3923664920" sldId="299"/>
        </pc:sldMkLst>
        <pc:spChg chg="mod">
          <ac:chgData name="Ashish Patel" userId="21c6883f7637f747" providerId="LiveId" clId="{D03D6981-F15C-B04C-9B85-C9C69A46BF9B}" dt="2021-12-14T19:20:29.654" v="685" actId="20577"/>
          <ac:spMkLst>
            <pc:docMk/>
            <pc:sldMk cId="3923664920" sldId="299"/>
            <ac:spMk id="2" creationId="{00000000-0000-0000-0000-000000000000}"/>
          </ac:spMkLst>
        </pc:spChg>
        <pc:spChg chg="mod">
          <ac:chgData name="Ashish Patel" userId="21c6883f7637f747" providerId="LiveId" clId="{D03D6981-F15C-B04C-9B85-C9C69A46BF9B}" dt="2021-12-14T19:20:16.931" v="675" actId="20577"/>
          <ac:spMkLst>
            <pc:docMk/>
            <pc:sldMk cId="3923664920" sldId="299"/>
            <ac:spMk id="3" creationId="{00000000-0000-0000-0000-000000000000}"/>
          </ac:spMkLst>
        </pc:spChg>
      </pc:sldChg>
      <pc:sldChg chg="addSp delSp modSp add mod">
        <pc:chgData name="Ashish Patel" userId="21c6883f7637f747" providerId="LiveId" clId="{D03D6981-F15C-B04C-9B85-C9C69A46BF9B}" dt="2021-12-14T19:12:41.380" v="607"/>
        <pc:sldMkLst>
          <pc:docMk/>
          <pc:sldMk cId="2938740869" sldId="300"/>
        </pc:sldMkLst>
        <pc:spChg chg="add del mod">
          <ac:chgData name="Ashish Patel" userId="21c6883f7637f747" providerId="LiveId" clId="{D03D6981-F15C-B04C-9B85-C9C69A46BF9B}" dt="2021-12-14T19:12:41.380" v="607"/>
          <ac:spMkLst>
            <pc:docMk/>
            <pc:sldMk cId="2938740869" sldId="300"/>
            <ac:spMk id="2" creationId="{09A7C9C0-AAD9-0D4A-9467-C26534C8A9DB}"/>
          </ac:spMkLst>
        </pc:spChg>
        <pc:spChg chg="mod">
          <ac:chgData name="Ashish Patel" userId="21c6883f7637f747" providerId="LiveId" clId="{D03D6981-F15C-B04C-9B85-C9C69A46BF9B}" dt="2021-12-14T19:12:35.276" v="604" actId="27636"/>
          <ac:spMkLst>
            <pc:docMk/>
            <pc:sldMk cId="2938740869" sldId="300"/>
            <ac:spMk id="3" creationId="{00000000-0000-0000-0000-000000000000}"/>
          </ac:spMkLst>
        </pc:spChg>
      </pc:sldChg>
      <pc:sldChg chg="addSp delSp modSp add mod">
        <pc:chgData name="Ashish Patel" userId="21c6883f7637f747" providerId="LiveId" clId="{D03D6981-F15C-B04C-9B85-C9C69A46BF9B}" dt="2021-12-14T19:19:50.155" v="671"/>
        <pc:sldMkLst>
          <pc:docMk/>
          <pc:sldMk cId="1127858014" sldId="301"/>
        </pc:sldMkLst>
        <pc:spChg chg="add del mod">
          <ac:chgData name="Ashish Patel" userId="21c6883f7637f747" providerId="LiveId" clId="{D03D6981-F15C-B04C-9B85-C9C69A46BF9B}" dt="2021-12-14T19:19:24.356" v="624"/>
          <ac:spMkLst>
            <pc:docMk/>
            <pc:sldMk cId="1127858014" sldId="301"/>
            <ac:spMk id="2" creationId="{69F73994-6405-AF41-A7C5-0AB5912F0A84}"/>
          </ac:spMkLst>
        </pc:spChg>
        <pc:spChg chg="mod">
          <ac:chgData name="Ashish Patel" userId="21c6883f7637f747" providerId="LiveId" clId="{D03D6981-F15C-B04C-9B85-C9C69A46BF9B}" dt="2021-12-14T19:19:44.565" v="668" actId="27636"/>
          <ac:spMkLst>
            <pc:docMk/>
            <pc:sldMk cId="1127858014" sldId="301"/>
            <ac:spMk id="3" creationId="{00000000-0000-0000-0000-000000000000}"/>
          </ac:spMkLst>
        </pc:spChg>
        <pc:spChg chg="add del mod">
          <ac:chgData name="Ashish Patel" userId="21c6883f7637f747" providerId="LiveId" clId="{D03D6981-F15C-B04C-9B85-C9C69A46BF9B}" dt="2021-12-14T19:19:50.155" v="671"/>
          <ac:spMkLst>
            <pc:docMk/>
            <pc:sldMk cId="1127858014" sldId="301"/>
            <ac:spMk id="4" creationId="{8ADABA63-0C12-C541-BFD2-E87339EFE0BA}"/>
          </ac:spMkLst>
        </pc:spChg>
      </pc:sldChg>
      <pc:sldChg chg="modSp add mod">
        <pc:chgData name="Ashish Patel" userId="21c6883f7637f747" providerId="LiveId" clId="{D03D6981-F15C-B04C-9B85-C9C69A46BF9B}" dt="2021-12-14T19:21:42.334" v="711" actId="20577"/>
        <pc:sldMkLst>
          <pc:docMk/>
          <pc:sldMk cId="505273118" sldId="302"/>
        </pc:sldMkLst>
        <pc:spChg chg="mod">
          <ac:chgData name="Ashish Patel" userId="21c6883f7637f747" providerId="LiveId" clId="{D03D6981-F15C-B04C-9B85-C9C69A46BF9B}" dt="2021-12-14T19:21:42.334" v="711" actId="20577"/>
          <ac:spMkLst>
            <pc:docMk/>
            <pc:sldMk cId="505273118" sldId="302"/>
            <ac:spMk id="3" creationId="{00000000-0000-0000-0000-000000000000}"/>
          </ac:spMkLst>
        </pc:spChg>
      </pc:sldChg>
      <pc:sldChg chg="add">
        <pc:chgData name="Ashish Patel" userId="21c6883f7637f747" providerId="LiveId" clId="{D03D6981-F15C-B04C-9B85-C9C69A46BF9B}" dt="2021-12-14T19:19:54.584" v="673"/>
        <pc:sldMkLst>
          <pc:docMk/>
          <pc:sldMk cId="2117809385" sldId="303"/>
        </pc:sldMkLst>
      </pc:sldChg>
      <pc:sldChg chg="addSp delSp modSp add mod setBg">
        <pc:chgData name="Ashish Patel" userId="21c6883f7637f747" providerId="LiveId" clId="{D03D6981-F15C-B04C-9B85-C9C69A46BF9B}" dt="2021-12-14T19:30:35.310" v="761" actId="26606"/>
        <pc:sldMkLst>
          <pc:docMk/>
          <pc:sldMk cId="2367709143" sldId="304"/>
        </pc:sldMkLst>
        <pc:spChg chg="del">
          <ac:chgData name="Ashish Patel" userId="21c6883f7637f747" providerId="LiveId" clId="{D03D6981-F15C-B04C-9B85-C9C69A46BF9B}" dt="2021-12-14T19:30:21.201" v="756" actId="478"/>
          <ac:spMkLst>
            <pc:docMk/>
            <pc:sldMk cId="2367709143" sldId="304"/>
            <ac:spMk id="2" creationId="{00000000-0000-0000-0000-000000000000}"/>
          </ac:spMkLst>
        </pc:spChg>
        <pc:spChg chg="del">
          <ac:chgData name="Ashish Patel" userId="21c6883f7637f747" providerId="LiveId" clId="{D03D6981-F15C-B04C-9B85-C9C69A46BF9B}" dt="2021-12-14T19:30:21.201" v="756" actId="478"/>
          <ac:spMkLst>
            <pc:docMk/>
            <pc:sldMk cId="2367709143" sldId="304"/>
            <ac:spMk id="3" creationId="{00000000-0000-0000-0000-000000000000}"/>
          </ac:spMkLst>
        </pc:spChg>
        <pc:spChg chg="add del mod">
          <ac:chgData name="Ashish Patel" userId="21c6883f7637f747" providerId="LiveId" clId="{D03D6981-F15C-B04C-9B85-C9C69A46BF9B}" dt="2021-12-14T19:30:21.201" v="756" actId="478"/>
          <ac:spMkLst>
            <pc:docMk/>
            <pc:sldMk cId="2367709143" sldId="304"/>
            <ac:spMk id="4" creationId="{9A5200B9-A16A-8741-A2B7-A7BBDFA48F25}"/>
          </ac:spMkLst>
        </pc:spChg>
        <pc:spChg chg="add del mod">
          <ac:chgData name="Ashish Patel" userId="21c6883f7637f747" providerId="LiveId" clId="{D03D6981-F15C-B04C-9B85-C9C69A46BF9B}" dt="2021-12-14T19:30:22.127" v="757" actId="478"/>
          <ac:spMkLst>
            <pc:docMk/>
            <pc:sldMk cId="2367709143" sldId="304"/>
            <ac:spMk id="6" creationId="{BB46A3D2-3B9C-284D-9842-653365E7BFFE}"/>
          </ac:spMkLst>
        </pc:spChg>
        <pc:spChg chg="add del mod">
          <ac:chgData name="Ashish Patel" userId="21c6883f7637f747" providerId="LiveId" clId="{D03D6981-F15C-B04C-9B85-C9C69A46BF9B}" dt="2021-12-14T19:30:22.127" v="757" actId="478"/>
          <ac:spMkLst>
            <pc:docMk/>
            <pc:sldMk cId="2367709143" sldId="304"/>
            <ac:spMk id="8" creationId="{F305BF51-E6AF-7C42-8C7B-3BABB38CFC79}"/>
          </ac:spMkLst>
        </pc:spChg>
        <pc:spChg chg="add">
          <ac:chgData name="Ashish Patel" userId="21c6883f7637f747" providerId="LiveId" clId="{D03D6981-F15C-B04C-9B85-C9C69A46BF9B}" dt="2021-12-14T19:30:35.310" v="761" actId="26606"/>
          <ac:spMkLst>
            <pc:docMk/>
            <pc:sldMk cId="2367709143" sldId="304"/>
            <ac:spMk id="15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19:30:35.310" v="761" actId="26606"/>
          <ac:picMkLst>
            <pc:docMk/>
            <pc:sldMk cId="2367709143" sldId="304"/>
            <ac:picMk id="10" creationId="{BC0B7342-DAE1-D24F-BA4F-A2A1A8AB30B1}"/>
          </ac:picMkLst>
        </pc:picChg>
      </pc:sldChg>
      <pc:sldChg chg="addSp delSp modSp add mod ord setBg">
        <pc:chgData name="Ashish Patel" userId="21c6883f7637f747" providerId="LiveId" clId="{D03D6981-F15C-B04C-9B85-C9C69A46BF9B}" dt="2021-12-14T19:30:13.710" v="753" actId="20578"/>
        <pc:sldMkLst>
          <pc:docMk/>
          <pc:sldMk cId="2955618990" sldId="305"/>
        </pc:sldMkLst>
        <pc:spChg chg="add">
          <ac:chgData name="Ashish Patel" userId="21c6883f7637f747" providerId="LiveId" clId="{D03D6981-F15C-B04C-9B85-C9C69A46BF9B}" dt="2021-12-14T19:25:10.567" v="750" actId="26606"/>
          <ac:spMkLst>
            <pc:docMk/>
            <pc:sldMk cId="2955618990" sldId="305"/>
            <ac:spMk id="9" creationId="{42A4FC2C-047E-45A5-965D-8E1E3BF09BC6}"/>
          </ac:spMkLst>
        </pc:spChg>
        <pc:picChg chg="del">
          <ac:chgData name="Ashish Patel" userId="21c6883f7637f747" providerId="LiveId" clId="{D03D6981-F15C-B04C-9B85-C9C69A46BF9B}" dt="2021-12-14T19:25:01.156" v="748" actId="478"/>
          <ac:picMkLst>
            <pc:docMk/>
            <pc:sldMk cId="2955618990" sldId="305"/>
            <ac:picMk id="3" creationId="{F714A6CE-4F2F-E840-ACC1-510A5972A9A2}"/>
          </ac:picMkLst>
        </pc:picChg>
        <pc:picChg chg="add mod">
          <ac:chgData name="Ashish Patel" userId="21c6883f7637f747" providerId="LiveId" clId="{D03D6981-F15C-B04C-9B85-C9C69A46BF9B}" dt="2021-12-14T19:25:10.659" v="752" actId="962"/>
          <ac:picMkLst>
            <pc:docMk/>
            <pc:sldMk cId="2955618990" sldId="305"/>
            <ac:picMk id="4" creationId="{0594CB92-E496-2E4F-B4CC-C7AFBFECBACB}"/>
          </ac:picMkLst>
        </pc:picChg>
      </pc:sldChg>
      <pc:sldChg chg="addSp delSp modSp add mod setBg setClrOvrMap">
        <pc:chgData name="Ashish Patel" userId="21c6883f7637f747" providerId="LiveId" clId="{D03D6981-F15C-B04C-9B85-C9C69A46BF9B}" dt="2021-12-14T19:34:50.722" v="815" actId="26606"/>
        <pc:sldMkLst>
          <pc:docMk/>
          <pc:sldMk cId="2592758866" sldId="306"/>
        </pc:sldMkLst>
        <pc:spChg chg="del">
          <ac:chgData name="Ashish Patel" userId="21c6883f7637f747" providerId="LiveId" clId="{D03D6981-F15C-B04C-9B85-C9C69A46BF9B}" dt="2021-12-14T19:32:08.872" v="799" actId="478"/>
          <ac:spMkLst>
            <pc:docMk/>
            <pc:sldMk cId="2592758866" sldId="306"/>
            <ac:spMk id="2" creationId="{00000000-0000-0000-0000-000000000000}"/>
          </ac:spMkLst>
        </pc:spChg>
        <pc:spChg chg="del">
          <ac:chgData name="Ashish Patel" userId="21c6883f7637f747" providerId="LiveId" clId="{D03D6981-F15C-B04C-9B85-C9C69A46BF9B}" dt="2021-12-14T19:32:08.872" v="799" actId="478"/>
          <ac:spMkLst>
            <pc:docMk/>
            <pc:sldMk cId="2592758866" sldId="306"/>
            <ac:spMk id="3" creationId="{00000000-0000-0000-0000-000000000000}"/>
          </ac:spMkLst>
        </pc:spChg>
        <pc:spChg chg="add del mod">
          <ac:chgData name="Ashish Patel" userId="21c6883f7637f747" providerId="LiveId" clId="{D03D6981-F15C-B04C-9B85-C9C69A46BF9B}" dt="2021-12-14T19:32:09.529" v="800" actId="478"/>
          <ac:spMkLst>
            <pc:docMk/>
            <pc:sldMk cId="2592758866" sldId="306"/>
            <ac:spMk id="5" creationId="{CF5FB9D4-850C-474F-8B45-9B6063CA1490}"/>
          </ac:spMkLst>
        </pc:spChg>
        <pc:spChg chg="add del mod">
          <ac:chgData name="Ashish Patel" userId="21c6883f7637f747" providerId="LiveId" clId="{D03D6981-F15C-B04C-9B85-C9C69A46BF9B}" dt="2021-12-14T19:32:09.529" v="800" actId="478"/>
          <ac:spMkLst>
            <pc:docMk/>
            <pc:sldMk cId="2592758866" sldId="306"/>
            <ac:spMk id="7" creationId="{8BE306C5-8043-8843-A3EE-0279021885CE}"/>
          </ac:spMkLst>
        </pc:spChg>
        <pc:spChg chg="add del">
          <ac:chgData name="Ashish Patel" userId="21c6883f7637f747" providerId="LiveId" clId="{D03D6981-F15C-B04C-9B85-C9C69A46BF9B}" dt="2021-12-14T19:34:50.721" v="814" actId="26606"/>
          <ac:spMkLst>
            <pc:docMk/>
            <pc:sldMk cId="2592758866" sldId="306"/>
            <ac:spMk id="14" creationId="{F3060C83-F051-4F0E-ABAD-AA0DFC48B218}"/>
          </ac:spMkLst>
        </pc:spChg>
        <pc:spChg chg="add del">
          <ac:chgData name="Ashish Patel" userId="21c6883f7637f747" providerId="LiveId" clId="{D03D6981-F15C-B04C-9B85-C9C69A46BF9B}" dt="2021-12-14T19:34:50.721" v="814" actId="26606"/>
          <ac:spMkLst>
            <pc:docMk/>
            <pc:sldMk cId="2592758866" sldId="306"/>
            <ac:spMk id="16" creationId="{83C98ABE-055B-441F-B07E-44F97F083C39}"/>
          </ac:spMkLst>
        </pc:spChg>
        <pc:spChg chg="add del">
          <ac:chgData name="Ashish Patel" userId="21c6883f7637f747" providerId="LiveId" clId="{D03D6981-F15C-B04C-9B85-C9C69A46BF9B}" dt="2021-12-14T19:34:50.721" v="814" actId="26606"/>
          <ac:spMkLst>
            <pc:docMk/>
            <pc:sldMk cId="2592758866" sldId="306"/>
            <ac:spMk id="18" creationId="{29FDB030-9B49-4CED-8CCD-4D99382388AC}"/>
          </ac:spMkLst>
        </pc:spChg>
        <pc:spChg chg="add del">
          <ac:chgData name="Ashish Patel" userId="21c6883f7637f747" providerId="LiveId" clId="{D03D6981-F15C-B04C-9B85-C9C69A46BF9B}" dt="2021-12-14T19:34:50.721" v="814" actId="26606"/>
          <ac:spMkLst>
            <pc:docMk/>
            <pc:sldMk cId="2592758866" sldId="306"/>
            <ac:spMk id="20" creationId="{3783CA14-24A1-485C-8B30-D6A5D87987AD}"/>
          </ac:spMkLst>
        </pc:spChg>
        <pc:spChg chg="add del">
          <ac:chgData name="Ashish Patel" userId="21c6883f7637f747" providerId="LiveId" clId="{D03D6981-F15C-B04C-9B85-C9C69A46BF9B}" dt="2021-12-14T19:34:50.721" v="814" actId="26606"/>
          <ac:spMkLst>
            <pc:docMk/>
            <pc:sldMk cId="2592758866" sldId="306"/>
            <ac:spMk id="22" creationId="{9A97C86A-04D6-40F7-AE84-31AB43E6A846}"/>
          </ac:spMkLst>
        </pc:spChg>
        <pc:spChg chg="add del">
          <ac:chgData name="Ashish Patel" userId="21c6883f7637f747" providerId="LiveId" clId="{D03D6981-F15C-B04C-9B85-C9C69A46BF9B}" dt="2021-12-14T19:34:50.721" v="814" actId="26606"/>
          <ac:spMkLst>
            <pc:docMk/>
            <pc:sldMk cId="2592758866" sldId="306"/>
            <ac:spMk id="24" creationId="{FF9F2414-84E8-453E-B1F3-389FDE8192D9}"/>
          </ac:spMkLst>
        </pc:spChg>
        <pc:spChg chg="add del">
          <ac:chgData name="Ashish Patel" userId="21c6883f7637f747" providerId="LiveId" clId="{D03D6981-F15C-B04C-9B85-C9C69A46BF9B}" dt="2021-12-14T19:34:50.721" v="814" actId="26606"/>
          <ac:spMkLst>
            <pc:docMk/>
            <pc:sldMk cId="2592758866" sldId="306"/>
            <ac:spMk id="26" creationId="{3ECA69A1-7536-43AC-85EF-C7106179F5ED}"/>
          </ac:spMkLst>
        </pc:spChg>
        <pc:picChg chg="add mod">
          <ac:chgData name="Ashish Patel" userId="21c6883f7637f747" providerId="LiveId" clId="{D03D6981-F15C-B04C-9B85-C9C69A46BF9B}" dt="2021-12-14T19:34:50.722" v="815" actId="26606"/>
          <ac:picMkLst>
            <pc:docMk/>
            <pc:sldMk cId="2592758866" sldId="306"/>
            <ac:picMk id="9" creationId="{9DD618A3-0448-AC42-A9C6-D9BE7C875469}"/>
          </ac:picMkLst>
        </pc:picChg>
      </pc:sldChg>
      <pc:sldChg chg="add">
        <pc:chgData name="Ashish Patel" userId="21c6883f7637f747" providerId="LiveId" clId="{D03D6981-F15C-B04C-9B85-C9C69A46BF9B}" dt="2021-12-14T19:30:46.149" v="763"/>
        <pc:sldMkLst>
          <pc:docMk/>
          <pc:sldMk cId="597818013" sldId="307"/>
        </pc:sldMkLst>
      </pc:sldChg>
      <pc:sldChg chg="add">
        <pc:chgData name="Ashish Patel" userId="21c6883f7637f747" providerId="LiveId" clId="{D03D6981-F15C-B04C-9B85-C9C69A46BF9B}" dt="2021-12-14T19:30:47.322" v="764"/>
        <pc:sldMkLst>
          <pc:docMk/>
          <pc:sldMk cId="761616992" sldId="308"/>
        </pc:sldMkLst>
      </pc:sldChg>
      <pc:sldChg chg="add">
        <pc:chgData name="Ashish Patel" userId="21c6883f7637f747" providerId="LiveId" clId="{D03D6981-F15C-B04C-9B85-C9C69A46BF9B}" dt="2021-12-14T19:30:47.389" v="765"/>
        <pc:sldMkLst>
          <pc:docMk/>
          <pc:sldMk cId="579079353" sldId="309"/>
        </pc:sldMkLst>
      </pc:sldChg>
      <pc:sldChg chg="add">
        <pc:chgData name="Ashish Patel" userId="21c6883f7637f747" providerId="LiveId" clId="{D03D6981-F15C-B04C-9B85-C9C69A46BF9B}" dt="2021-12-14T19:30:47.445" v="766"/>
        <pc:sldMkLst>
          <pc:docMk/>
          <pc:sldMk cId="2572318317" sldId="310"/>
        </pc:sldMkLst>
      </pc:sldChg>
      <pc:sldChg chg="addSp delSp modSp add mod ord setBg setClrOvrMap">
        <pc:chgData name="Ashish Patel" userId="21c6883f7637f747" providerId="LiveId" clId="{D03D6981-F15C-B04C-9B85-C9C69A46BF9B}" dt="2021-12-14T19:31:34.868" v="789" actId="20578"/>
        <pc:sldMkLst>
          <pc:docMk/>
          <pc:sldMk cId="539169517" sldId="311"/>
        </pc:sldMkLst>
        <pc:spChg chg="del">
          <ac:chgData name="Ashish Patel" userId="21c6883f7637f747" providerId="LiveId" clId="{D03D6981-F15C-B04C-9B85-C9C69A46BF9B}" dt="2021-12-14T19:30:51.315" v="769" actId="478"/>
          <ac:spMkLst>
            <pc:docMk/>
            <pc:sldMk cId="539169517" sldId="311"/>
            <ac:spMk id="2" creationId="{00000000-0000-0000-0000-000000000000}"/>
          </ac:spMkLst>
        </pc:spChg>
        <pc:spChg chg="del">
          <ac:chgData name="Ashish Patel" userId="21c6883f7637f747" providerId="LiveId" clId="{D03D6981-F15C-B04C-9B85-C9C69A46BF9B}" dt="2021-12-14T19:30:51.315" v="769" actId="478"/>
          <ac:spMkLst>
            <pc:docMk/>
            <pc:sldMk cId="539169517" sldId="311"/>
            <ac:spMk id="3" creationId="{00000000-0000-0000-0000-000000000000}"/>
          </ac:spMkLst>
        </pc:spChg>
        <pc:spChg chg="add del mod">
          <ac:chgData name="Ashish Patel" userId="21c6883f7637f747" providerId="LiveId" clId="{D03D6981-F15C-B04C-9B85-C9C69A46BF9B}" dt="2021-12-14T19:30:51.315" v="769" actId="478"/>
          <ac:spMkLst>
            <pc:docMk/>
            <pc:sldMk cId="539169517" sldId="311"/>
            <ac:spMk id="4" creationId="{397E0780-F864-4A4F-B92D-88F352DFB61E}"/>
          </ac:spMkLst>
        </pc:spChg>
        <pc:spChg chg="add del mod">
          <ac:chgData name="Ashish Patel" userId="21c6883f7637f747" providerId="LiveId" clId="{D03D6981-F15C-B04C-9B85-C9C69A46BF9B}" dt="2021-12-14T19:30:52.328" v="770" actId="478"/>
          <ac:spMkLst>
            <pc:docMk/>
            <pc:sldMk cId="539169517" sldId="311"/>
            <ac:spMk id="6" creationId="{B13AE3D6-70C0-5C48-837C-B79B92CF3A30}"/>
          </ac:spMkLst>
        </pc:spChg>
        <pc:spChg chg="add del mod">
          <ac:chgData name="Ashish Patel" userId="21c6883f7637f747" providerId="LiveId" clId="{D03D6981-F15C-B04C-9B85-C9C69A46BF9B}" dt="2021-12-14T19:30:52.328" v="770" actId="478"/>
          <ac:spMkLst>
            <pc:docMk/>
            <pc:sldMk cId="539169517" sldId="311"/>
            <ac:spMk id="8" creationId="{1037EEA5-0E09-9A43-A314-298199043746}"/>
          </ac:spMkLst>
        </pc:spChg>
        <pc:spChg chg="add del">
          <ac:chgData name="Ashish Patel" userId="21c6883f7637f747" providerId="LiveId" clId="{D03D6981-F15C-B04C-9B85-C9C69A46BF9B}" dt="2021-12-14T19:31:13.054" v="781" actId="26606"/>
          <ac:spMkLst>
            <pc:docMk/>
            <pc:sldMk cId="539169517" sldId="311"/>
            <ac:spMk id="12" creationId="{42A4FC2C-047E-45A5-965D-8E1E3BF09BC6}"/>
          </ac:spMkLst>
        </pc:spChg>
        <pc:spChg chg="add del">
          <ac:chgData name="Ashish Patel" userId="21c6883f7637f747" providerId="LiveId" clId="{D03D6981-F15C-B04C-9B85-C9C69A46BF9B}" dt="2021-12-14T19:31:25.535" v="787" actId="26606"/>
          <ac:spMkLst>
            <pc:docMk/>
            <pc:sldMk cId="539169517" sldId="311"/>
            <ac:spMk id="13" creationId="{E5093ECC-8BEB-4546-A80D-0B48876623DE}"/>
          </ac:spMkLst>
        </pc:spChg>
        <pc:spChg chg="add del">
          <ac:chgData name="Ashish Patel" userId="21c6883f7637f747" providerId="LiveId" clId="{D03D6981-F15C-B04C-9B85-C9C69A46BF9B}" dt="2021-12-14T19:31:20.477" v="783" actId="26606"/>
          <ac:spMkLst>
            <pc:docMk/>
            <pc:sldMk cId="539169517" sldId="311"/>
            <ac:spMk id="14" creationId="{32BC26D8-82FB-445E-AA49-62A77D7C1EE0}"/>
          </ac:spMkLst>
        </pc:spChg>
        <pc:spChg chg="add del">
          <ac:chgData name="Ashish Patel" userId="21c6883f7637f747" providerId="LiveId" clId="{D03D6981-F15C-B04C-9B85-C9C69A46BF9B}" dt="2021-12-14T19:31:07.277" v="777" actId="26606"/>
          <ac:spMkLst>
            <pc:docMk/>
            <pc:sldMk cId="539169517" sldId="311"/>
            <ac:spMk id="15" creationId="{32BC26D8-82FB-445E-AA49-62A77D7C1EE0}"/>
          </ac:spMkLst>
        </pc:spChg>
        <pc:spChg chg="add del">
          <ac:chgData name="Ashish Patel" userId="21c6883f7637f747" providerId="LiveId" clId="{D03D6981-F15C-B04C-9B85-C9C69A46BF9B}" dt="2021-12-14T19:31:20.477" v="783" actId="26606"/>
          <ac:spMkLst>
            <pc:docMk/>
            <pc:sldMk cId="539169517" sldId="311"/>
            <ac:spMk id="16" creationId="{CB44330D-EA18-4254-AA95-EB49948539B8}"/>
          </ac:spMkLst>
        </pc:spChg>
        <pc:spChg chg="add del">
          <ac:chgData name="Ashish Patel" userId="21c6883f7637f747" providerId="LiveId" clId="{D03D6981-F15C-B04C-9B85-C9C69A46BF9B}" dt="2021-12-14T19:31:07.277" v="777" actId="26606"/>
          <ac:spMkLst>
            <pc:docMk/>
            <pc:sldMk cId="539169517" sldId="311"/>
            <ac:spMk id="17" creationId="{CB44330D-EA18-4254-AA95-EB49948539B8}"/>
          </ac:spMkLst>
        </pc:spChg>
        <pc:spChg chg="add">
          <ac:chgData name="Ashish Patel" userId="21c6883f7637f747" providerId="LiveId" clId="{D03D6981-F15C-B04C-9B85-C9C69A46BF9B}" dt="2021-12-14T19:31:25.539" v="788" actId="26606"/>
          <ac:spMkLst>
            <pc:docMk/>
            <pc:sldMk cId="539169517" sldId="311"/>
            <ac:spMk id="18" creationId="{32BC26D8-82FB-445E-AA49-62A77D7C1EE0}"/>
          </ac:spMkLst>
        </pc:spChg>
        <pc:spChg chg="add">
          <ac:chgData name="Ashish Patel" userId="21c6883f7637f747" providerId="LiveId" clId="{D03D6981-F15C-B04C-9B85-C9C69A46BF9B}" dt="2021-12-14T19:31:25.539" v="788" actId="26606"/>
          <ac:spMkLst>
            <pc:docMk/>
            <pc:sldMk cId="539169517" sldId="311"/>
            <ac:spMk id="19" creationId="{CB44330D-EA18-4254-AA95-EB49948539B8}"/>
          </ac:spMkLst>
        </pc:spChg>
        <pc:picChg chg="add mod">
          <ac:chgData name="Ashish Patel" userId="21c6883f7637f747" providerId="LiveId" clId="{D03D6981-F15C-B04C-9B85-C9C69A46BF9B}" dt="2021-12-14T19:31:25.539" v="788" actId="26606"/>
          <ac:picMkLst>
            <pc:docMk/>
            <pc:sldMk cId="539169517" sldId="311"/>
            <ac:picMk id="10" creationId="{3B1C5760-4669-8042-B121-FCBD3F7AC055}"/>
          </ac:picMkLst>
        </pc:picChg>
      </pc:sldChg>
      <pc:sldChg chg="addSp modSp add mod setBg setClrOvrMap">
        <pc:chgData name="Ashish Patel" userId="21c6883f7637f747" providerId="LiveId" clId="{D03D6981-F15C-B04C-9B85-C9C69A46BF9B}" dt="2021-12-14T19:35:11.901" v="819" actId="26606"/>
        <pc:sldMkLst>
          <pc:docMk/>
          <pc:sldMk cId="2069002112" sldId="312"/>
        </pc:sldMkLst>
        <pc:picChg chg="add mod">
          <ac:chgData name="Ashish Patel" userId="21c6883f7637f747" providerId="LiveId" clId="{D03D6981-F15C-B04C-9B85-C9C69A46BF9B}" dt="2021-12-14T19:35:11.901" v="819" actId="26606"/>
          <ac:picMkLst>
            <pc:docMk/>
            <pc:sldMk cId="2069002112" sldId="312"/>
            <ac:picMk id="3" creationId="{DABE627B-2F99-0748-BBC8-1539B0E65558}"/>
          </ac:picMkLst>
        </pc:picChg>
      </pc:sldChg>
      <pc:sldChg chg="addSp modSp add mod setBg setClrOvrMap">
        <pc:chgData name="Ashish Patel" userId="21c6883f7637f747" providerId="LiveId" clId="{D03D6981-F15C-B04C-9B85-C9C69A46BF9B}" dt="2021-12-14T19:35:22.851" v="823" actId="26606"/>
        <pc:sldMkLst>
          <pc:docMk/>
          <pc:sldMk cId="221686627" sldId="313"/>
        </pc:sldMkLst>
        <pc:picChg chg="add mod">
          <ac:chgData name="Ashish Patel" userId="21c6883f7637f747" providerId="LiveId" clId="{D03D6981-F15C-B04C-9B85-C9C69A46BF9B}" dt="2021-12-14T19:35:22.851" v="823" actId="26606"/>
          <ac:picMkLst>
            <pc:docMk/>
            <pc:sldMk cId="221686627" sldId="313"/>
            <ac:picMk id="3" creationId="{5AEC5EB8-EC97-DC41-A464-76066D7700C7}"/>
          </ac:picMkLst>
        </pc:picChg>
      </pc:sldChg>
      <pc:sldChg chg="addSp delSp modSp add mod setBg setClrOvrMap">
        <pc:chgData name="Ashish Patel" userId="21c6883f7637f747" providerId="LiveId" clId="{D03D6981-F15C-B04C-9B85-C9C69A46BF9B}" dt="2021-12-14T19:35:49.034" v="835" actId="26606"/>
        <pc:sldMkLst>
          <pc:docMk/>
          <pc:sldMk cId="3693752338" sldId="314"/>
        </pc:sldMkLst>
        <pc:spChg chg="add del">
          <ac:chgData name="Ashish Patel" userId="21c6883f7637f747" providerId="LiveId" clId="{D03D6981-F15C-B04C-9B85-C9C69A46BF9B}" dt="2021-12-14T19:35:46.322" v="834" actId="26606"/>
          <ac:spMkLst>
            <pc:docMk/>
            <pc:sldMk cId="3693752338" sldId="314"/>
            <ac:spMk id="5" creationId="{16B067B1-F4E5-4FDF-813D-C9E872E80075}"/>
          </ac:spMkLst>
        </pc:spChg>
        <pc:spChg chg="add">
          <ac:chgData name="Ashish Patel" userId="21c6883f7637f747" providerId="LiveId" clId="{D03D6981-F15C-B04C-9B85-C9C69A46BF9B}" dt="2021-12-14T19:35:49.034" v="835" actId="26606"/>
          <ac:spMkLst>
            <pc:docMk/>
            <pc:sldMk cId="3693752338" sldId="314"/>
            <ac:spMk id="6" creationId="{AB8C311F-7253-4AED-9701-7FC0708C41C7}"/>
          </ac:spMkLst>
        </pc:spChg>
        <pc:spChg chg="add del">
          <ac:chgData name="Ashish Patel" userId="21c6883f7637f747" providerId="LiveId" clId="{D03D6981-F15C-B04C-9B85-C9C69A46BF9B}" dt="2021-12-14T19:35:40.995" v="830" actId="26606"/>
          <ac:spMkLst>
            <pc:docMk/>
            <pc:sldMk cId="3693752338" sldId="314"/>
            <ac:spMk id="8" creationId="{16B067B1-F4E5-4FDF-813D-C9E872E80075}"/>
          </ac:spMkLst>
        </pc:spChg>
        <pc:spChg chg="add">
          <ac:chgData name="Ashish Patel" userId="21c6883f7637f747" providerId="LiveId" clId="{D03D6981-F15C-B04C-9B85-C9C69A46BF9B}" dt="2021-12-14T19:35:49.034" v="835" actId="26606"/>
          <ac:spMkLst>
            <pc:docMk/>
            <pc:sldMk cId="3693752338" sldId="314"/>
            <ac:spMk id="10" creationId="{E2384209-CB15-4CDF-9D31-C44FD9A3F20D}"/>
          </ac:spMkLst>
        </pc:spChg>
        <pc:spChg chg="add">
          <ac:chgData name="Ashish Patel" userId="21c6883f7637f747" providerId="LiveId" clId="{D03D6981-F15C-B04C-9B85-C9C69A46BF9B}" dt="2021-12-14T19:35:49.034" v="835" actId="26606"/>
          <ac:spMkLst>
            <pc:docMk/>
            <pc:sldMk cId="3693752338" sldId="314"/>
            <ac:spMk id="12" creationId="{2633B3B5-CC90-43F0-8714-D31D1F3F0209}"/>
          </ac:spMkLst>
        </pc:spChg>
        <pc:spChg chg="add">
          <ac:chgData name="Ashish Patel" userId="21c6883f7637f747" providerId="LiveId" clId="{D03D6981-F15C-B04C-9B85-C9C69A46BF9B}" dt="2021-12-14T19:35:49.034" v="835" actId="26606"/>
          <ac:spMkLst>
            <pc:docMk/>
            <pc:sldMk cId="3693752338" sldId="314"/>
            <ac:spMk id="14" creationId="{A8D57A06-A426-446D-B02C-A2DC6B62E45E}"/>
          </ac:spMkLst>
        </pc:spChg>
        <pc:picChg chg="add mod">
          <ac:chgData name="Ashish Patel" userId="21c6883f7637f747" providerId="LiveId" clId="{D03D6981-F15C-B04C-9B85-C9C69A46BF9B}" dt="2021-12-14T19:35:49.034" v="835" actId="26606"/>
          <ac:picMkLst>
            <pc:docMk/>
            <pc:sldMk cId="3693752338" sldId="314"/>
            <ac:picMk id="3" creationId="{217710F8-2DF8-B443-8994-25E700A62146}"/>
          </ac:picMkLst>
        </pc:picChg>
      </pc:sldChg>
      <pc:sldChg chg="addSp modSp add mod">
        <pc:chgData name="Ashish Patel" userId="21c6883f7637f747" providerId="LiveId" clId="{D03D6981-F15C-B04C-9B85-C9C69A46BF9B}" dt="2021-12-14T19:37:37.061" v="838" actId="962"/>
        <pc:sldMkLst>
          <pc:docMk/>
          <pc:sldMk cId="1620099742" sldId="315"/>
        </pc:sldMkLst>
        <pc:picChg chg="add mod">
          <ac:chgData name="Ashish Patel" userId="21c6883f7637f747" providerId="LiveId" clId="{D03D6981-F15C-B04C-9B85-C9C69A46BF9B}" dt="2021-12-14T19:37:37.061" v="838" actId="962"/>
          <ac:picMkLst>
            <pc:docMk/>
            <pc:sldMk cId="1620099742" sldId="315"/>
            <ac:picMk id="3" creationId="{CC494117-1E54-C143-9828-9308520B61AB}"/>
          </ac:picMkLst>
        </pc:picChg>
      </pc:sldChg>
      <pc:sldChg chg="addSp modSp add mod setBg setClrOvrMap">
        <pc:chgData name="Ashish Patel" userId="21c6883f7637f747" providerId="LiveId" clId="{D03D6981-F15C-B04C-9B85-C9C69A46BF9B}" dt="2021-12-14T19:41:38.413" v="853" actId="26606"/>
        <pc:sldMkLst>
          <pc:docMk/>
          <pc:sldMk cId="334128655" sldId="316"/>
        </pc:sldMkLst>
        <pc:spChg chg="add">
          <ac:chgData name="Ashish Patel" userId="21c6883f7637f747" providerId="LiveId" clId="{D03D6981-F15C-B04C-9B85-C9C69A46BF9B}" dt="2021-12-14T19:41:38.413" v="853" actId="26606"/>
          <ac:spMkLst>
            <pc:docMk/>
            <pc:sldMk cId="334128655" sldId="316"/>
            <ac:spMk id="8" creationId="{AB8C311F-7253-4AED-9701-7FC0708C41C7}"/>
          </ac:spMkLst>
        </pc:spChg>
        <pc:spChg chg="add">
          <ac:chgData name="Ashish Patel" userId="21c6883f7637f747" providerId="LiveId" clId="{D03D6981-F15C-B04C-9B85-C9C69A46BF9B}" dt="2021-12-14T19:41:38.413" v="853" actId="26606"/>
          <ac:spMkLst>
            <pc:docMk/>
            <pc:sldMk cId="334128655" sldId="316"/>
            <ac:spMk id="10" creationId="{E2384209-CB15-4CDF-9D31-C44FD9A3F20D}"/>
          </ac:spMkLst>
        </pc:spChg>
        <pc:spChg chg="add">
          <ac:chgData name="Ashish Patel" userId="21c6883f7637f747" providerId="LiveId" clId="{D03D6981-F15C-B04C-9B85-C9C69A46BF9B}" dt="2021-12-14T19:41:38.413" v="853" actId="26606"/>
          <ac:spMkLst>
            <pc:docMk/>
            <pc:sldMk cId="334128655" sldId="316"/>
            <ac:spMk id="12" creationId="{2633B3B5-CC90-43F0-8714-D31D1F3F0209}"/>
          </ac:spMkLst>
        </pc:spChg>
        <pc:spChg chg="add">
          <ac:chgData name="Ashish Patel" userId="21c6883f7637f747" providerId="LiveId" clId="{D03D6981-F15C-B04C-9B85-C9C69A46BF9B}" dt="2021-12-14T19:41:38.413" v="853" actId="26606"/>
          <ac:spMkLst>
            <pc:docMk/>
            <pc:sldMk cId="334128655" sldId="316"/>
            <ac:spMk id="14" creationId="{A8D57A06-A426-446D-B02C-A2DC6B62E45E}"/>
          </ac:spMkLst>
        </pc:spChg>
        <pc:picChg chg="add mod">
          <ac:chgData name="Ashish Patel" userId="21c6883f7637f747" providerId="LiveId" clId="{D03D6981-F15C-B04C-9B85-C9C69A46BF9B}" dt="2021-12-14T19:41:38.413" v="853" actId="26606"/>
          <ac:picMkLst>
            <pc:docMk/>
            <pc:sldMk cId="334128655" sldId="316"/>
            <ac:picMk id="3" creationId="{D3243E65-7EFF-A04C-9771-D28E079BD339}"/>
          </ac:picMkLst>
        </pc:picChg>
      </pc:sldChg>
      <pc:sldChg chg="addSp modSp add mod setBg">
        <pc:chgData name="Ashish Patel" userId="21c6883f7637f747" providerId="LiveId" clId="{D03D6981-F15C-B04C-9B85-C9C69A46BF9B}" dt="2021-12-14T20:01:03.382" v="1030" actId="26606"/>
        <pc:sldMkLst>
          <pc:docMk/>
          <pc:sldMk cId="2676829282" sldId="317"/>
        </pc:sldMkLst>
        <pc:spChg chg="add">
          <ac:chgData name="Ashish Patel" userId="21c6883f7637f747" providerId="LiveId" clId="{D03D6981-F15C-B04C-9B85-C9C69A46BF9B}" dt="2021-12-14T20:01:03.382" v="1030" actId="26606"/>
          <ac:spMkLst>
            <pc:docMk/>
            <pc:sldMk cId="2676829282" sldId="317"/>
            <ac:spMk id="8" creationId="{AB8C311F-7253-4AED-9701-7FC0708C41C7}"/>
          </ac:spMkLst>
        </pc:spChg>
        <pc:spChg chg="add">
          <ac:chgData name="Ashish Patel" userId="21c6883f7637f747" providerId="LiveId" clId="{D03D6981-F15C-B04C-9B85-C9C69A46BF9B}" dt="2021-12-14T20:01:03.382" v="1030" actId="26606"/>
          <ac:spMkLst>
            <pc:docMk/>
            <pc:sldMk cId="2676829282" sldId="317"/>
            <ac:spMk id="10" creationId="{E2384209-CB15-4CDF-9D31-C44FD9A3F20D}"/>
          </ac:spMkLst>
        </pc:spChg>
        <pc:spChg chg="add">
          <ac:chgData name="Ashish Patel" userId="21c6883f7637f747" providerId="LiveId" clId="{D03D6981-F15C-B04C-9B85-C9C69A46BF9B}" dt="2021-12-14T20:01:03.382" v="1030" actId="26606"/>
          <ac:spMkLst>
            <pc:docMk/>
            <pc:sldMk cId="2676829282" sldId="317"/>
            <ac:spMk id="12" creationId="{2633B3B5-CC90-43F0-8714-D31D1F3F0209}"/>
          </ac:spMkLst>
        </pc:spChg>
        <pc:spChg chg="add">
          <ac:chgData name="Ashish Patel" userId="21c6883f7637f747" providerId="LiveId" clId="{D03D6981-F15C-B04C-9B85-C9C69A46BF9B}" dt="2021-12-14T20:01:03.382" v="1030" actId="26606"/>
          <ac:spMkLst>
            <pc:docMk/>
            <pc:sldMk cId="2676829282" sldId="317"/>
            <ac:spMk id="14" creationId="{A8D57A06-A426-446D-B02C-A2DC6B62E45E}"/>
          </ac:spMkLst>
        </pc:spChg>
        <pc:picChg chg="add mod">
          <ac:chgData name="Ashish Patel" userId="21c6883f7637f747" providerId="LiveId" clId="{D03D6981-F15C-B04C-9B85-C9C69A46BF9B}" dt="2021-12-14T20:01:03.382" v="1030" actId="26606"/>
          <ac:picMkLst>
            <pc:docMk/>
            <pc:sldMk cId="2676829282" sldId="317"/>
            <ac:picMk id="3" creationId="{F1CF2C79-EE72-9F45-AFAA-572E33239F00}"/>
          </ac:picMkLst>
        </pc:picChg>
      </pc:sldChg>
      <pc:sldChg chg="addSp modSp add mod setBg">
        <pc:chgData name="Ashish Patel" userId="21c6883f7637f747" providerId="LiveId" clId="{D03D6981-F15C-B04C-9B85-C9C69A46BF9B}" dt="2021-12-14T20:01:14.960" v="1034" actId="26606"/>
        <pc:sldMkLst>
          <pc:docMk/>
          <pc:sldMk cId="1389554483" sldId="318"/>
        </pc:sldMkLst>
        <pc:spChg chg="add">
          <ac:chgData name="Ashish Patel" userId="21c6883f7637f747" providerId="LiveId" clId="{D03D6981-F15C-B04C-9B85-C9C69A46BF9B}" dt="2021-12-14T20:01:14.960" v="1034" actId="26606"/>
          <ac:spMkLst>
            <pc:docMk/>
            <pc:sldMk cId="1389554483" sldId="318"/>
            <ac:spMk id="8" creationId="{AB8C311F-7253-4AED-9701-7FC0708C41C7}"/>
          </ac:spMkLst>
        </pc:spChg>
        <pc:spChg chg="add">
          <ac:chgData name="Ashish Patel" userId="21c6883f7637f747" providerId="LiveId" clId="{D03D6981-F15C-B04C-9B85-C9C69A46BF9B}" dt="2021-12-14T20:01:14.960" v="1034" actId="26606"/>
          <ac:spMkLst>
            <pc:docMk/>
            <pc:sldMk cId="1389554483" sldId="318"/>
            <ac:spMk id="10" creationId="{E2384209-CB15-4CDF-9D31-C44FD9A3F20D}"/>
          </ac:spMkLst>
        </pc:spChg>
        <pc:spChg chg="add">
          <ac:chgData name="Ashish Patel" userId="21c6883f7637f747" providerId="LiveId" clId="{D03D6981-F15C-B04C-9B85-C9C69A46BF9B}" dt="2021-12-14T20:01:14.960" v="1034" actId="26606"/>
          <ac:spMkLst>
            <pc:docMk/>
            <pc:sldMk cId="1389554483" sldId="318"/>
            <ac:spMk id="12" creationId="{2633B3B5-CC90-43F0-8714-D31D1F3F0209}"/>
          </ac:spMkLst>
        </pc:spChg>
        <pc:spChg chg="add">
          <ac:chgData name="Ashish Patel" userId="21c6883f7637f747" providerId="LiveId" clId="{D03D6981-F15C-B04C-9B85-C9C69A46BF9B}" dt="2021-12-14T20:01:14.960" v="1034" actId="26606"/>
          <ac:spMkLst>
            <pc:docMk/>
            <pc:sldMk cId="1389554483" sldId="318"/>
            <ac:spMk id="14" creationId="{A8D57A06-A426-446D-B02C-A2DC6B62E45E}"/>
          </ac:spMkLst>
        </pc:spChg>
        <pc:picChg chg="add mod">
          <ac:chgData name="Ashish Patel" userId="21c6883f7637f747" providerId="LiveId" clId="{D03D6981-F15C-B04C-9B85-C9C69A46BF9B}" dt="2021-12-14T20:01:14.960" v="1034" actId="26606"/>
          <ac:picMkLst>
            <pc:docMk/>
            <pc:sldMk cId="1389554483" sldId="318"/>
            <ac:picMk id="3" creationId="{CE25B36A-C7CE-7340-8E23-95EE5A23281D}"/>
          </ac:picMkLst>
        </pc:picChg>
      </pc:sldChg>
      <pc:sldChg chg="addSp modSp add mod setBg">
        <pc:chgData name="Ashish Patel" userId="21c6883f7637f747" providerId="LiveId" clId="{D03D6981-F15C-B04C-9B85-C9C69A46BF9B}" dt="2021-12-14T20:01:24.779" v="1038" actId="26606"/>
        <pc:sldMkLst>
          <pc:docMk/>
          <pc:sldMk cId="210112282" sldId="319"/>
        </pc:sldMkLst>
        <pc:spChg chg="add">
          <ac:chgData name="Ashish Patel" userId="21c6883f7637f747" providerId="LiveId" clId="{D03D6981-F15C-B04C-9B85-C9C69A46BF9B}" dt="2021-12-14T20:01:24.779" v="1038" actId="26606"/>
          <ac:spMkLst>
            <pc:docMk/>
            <pc:sldMk cId="210112282" sldId="319"/>
            <ac:spMk id="8" creationId="{AB8C311F-7253-4AED-9701-7FC0708C41C7}"/>
          </ac:spMkLst>
        </pc:spChg>
        <pc:spChg chg="add">
          <ac:chgData name="Ashish Patel" userId="21c6883f7637f747" providerId="LiveId" clId="{D03D6981-F15C-B04C-9B85-C9C69A46BF9B}" dt="2021-12-14T20:01:24.779" v="1038" actId="26606"/>
          <ac:spMkLst>
            <pc:docMk/>
            <pc:sldMk cId="210112282" sldId="319"/>
            <ac:spMk id="10" creationId="{E2384209-CB15-4CDF-9D31-C44FD9A3F20D}"/>
          </ac:spMkLst>
        </pc:spChg>
        <pc:spChg chg="add">
          <ac:chgData name="Ashish Patel" userId="21c6883f7637f747" providerId="LiveId" clId="{D03D6981-F15C-B04C-9B85-C9C69A46BF9B}" dt="2021-12-14T20:01:24.779" v="1038" actId="26606"/>
          <ac:spMkLst>
            <pc:docMk/>
            <pc:sldMk cId="210112282" sldId="319"/>
            <ac:spMk id="12" creationId="{2633B3B5-CC90-43F0-8714-D31D1F3F0209}"/>
          </ac:spMkLst>
        </pc:spChg>
        <pc:spChg chg="add">
          <ac:chgData name="Ashish Patel" userId="21c6883f7637f747" providerId="LiveId" clId="{D03D6981-F15C-B04C-9B85-C9C69A46BF9B}" dt="2021-12-14T20:01:24.779" v="1038" actId="26606"/>
          <ac:spMkLst>
            <pc:docMk/>
            <pc:sldMk cId="210112282" sldId="319"/>
            <ac:spMk id="14" creationId="{A8D57A06-A426-446D-B02C-A2DC6B62E45E}"/>
          </ac:spMkLst>
        </pc:spChg>
        <pc:picChg chg="add mod">
          <ac:chgData name="Ashish Patel" userId="21c6883f7637f747" providerId="LiveId" clId="{D03D6981-F15C-B04C-9B85-C9C69A46BF9B}" dt="2021-12-14T20:01:24.779" v="1038" actId="26606"/>
          <ac:picMkLst>
            <pc:docMk/>
            <pc:sldMk cId="210112282" sldId="319"/>
            <ac:picMk id="3" creationId="{2EACE682-3A34-5A4D-AD4E-D320028584B4}"/>
          </ac:picMkLst>
        </pc:picChg>
      </pc:sldChg>
      <pc:sldChg chg="addSp modSp add mod">
        <pc:chgData name="Ashish Patel" userId="21c6883f7637f747" providerId="LiveId" clId="{D03D6981-F15C-B04C-9B85-C9C69A46BF9B}" dt="2021-12-14T20:03:22.830" v="1055" actId="962"/>
        <pc:sldMkLst>
          <pc:docMk/>
          <pc:sldMk cId="2375873387" sldId="320"/>
        </pc:sldMkLst>
        <pc:picChg chg="add mod">
          <ac:chgData name="Ashish Patel" userId="21c6883f7637f747" providerId="LiveId" clId="{D03D6981-F15C-B04C-9B85-C9C69A46BF9B}" dt="2021-12-14T20:03:22.830" v="1055" actId="962"/>
          <ac:picMkLst>
            <pc:docMk/>
            <pc:sldMk cId="2375873387" sldId="320"/>
            <ac:picMk id="3" creationId="{C6118307-8EB2-6A49-B8D5-DE88A83224BD}"/>
          </ac:picMkLst>
        </pc:picChg>
      </pc:sldChg>
      <pc:sldChg chg="addSp modSp add mod">
        <pc:chgData name="Ashish Patel" userId="21c6883f7637f747" providerId="LiveId" clId="{D03D6981-F15C-B04C-9B85-C9C69A46BF9B}" dt="2021-12-14T20:00:47.410" v="1026" actId="14100"/>
        <pc:sldMkLst>
          <pc:docMk/>
          <pc:sldMk cId="2235874542" sldId="321"/>
        </pc:sldMkLst>
        <pc:picChg chg="add mod">
          <ac:chgData name="Ashish Patel" userId="21c6883f7637f747" providerId="LiveId" clId="{D03D6981-F15C-B04C-9B85-C9C69A46BF9B}" dt="2021-12-14T20:00:47.410" v="1026" actId="14100"/>
          <ac:picMkLst>
            <pc:docMk/>
            <pc:sldMk cId="2235874542" sldId="321"/>
            <ac:picMk id="3" creationId="{DD769EFC-C096-B74F-9704-E29BE555FB38}"/>
          </ac:picMkLst>
        </pc:picChg>
      </pc:sldChg>
      <pc:sldChg chg="addSp modSp add mod ord setBg setClrOvrMap">
        <pc:chgData name="Ashish Patel" userId="21c6883f7637f747" providerId="LiveId" clId="{D03D6981-F15C-B04C-9B85-C9C69A46BF9B}" dt="2021-12-14T19:41:25.975" v="847" actId="20578"/>
        <pc:sldMkLst>
          <pc:docMk/>
          <pc:sldMk cId="812902206" sldId="322"/>
        </pc:sldMkLst>
        <pc:spChg chg="add">
          <ac:chgData name="Ashish Patel" userId="21c6883f7637f747" providerId="LiveId" clId="{D03D6981-F15C-B04C-9B85-C9C69A46BF9B}" dt="2021-12-14T19:41:19.990" v="846" actId="26606"/>
          <ac:spMkLst>
            <pc:docMk/>
            <pc:sldMk cId="812902206" sldId="322"/>
            <ac:spMk id="8" creationId="{AB8C311F-7253-4AED-9701-7FC0708C41C7}"/>
          </ac:spMkLst>
        </pc:spChg>
        <pc:spChg chg="add">
          <ac:chgData name="Ashish Patel" userId="21c6883f7637f747" providerId="LiveId" clId="{D03D6981-F15C-B04C-9B85-C9C69A46BF9B}" dt="2021-12-14T19:41:19.990" v="846" actId="26606"/>
          <ac:spMkLst>
            <pc:docMk/>
            <pc:sldMk cId="812902206" sldId="322"/>
            <ac:spMk id="10" creationId="{E2384209-CB15-4CDF-9D31-C44FD9A3F20D}"/>
          </ac:spMkLst>
        </pc:spChg>
        <pc:spChg chg="add">
          <ac:chgData name="Ashish Patel" userId="21c6883f7637f747" providerId="LiveId" clId="{D03D6981-F15C-B04C-9B85-C9C69A46BF9B}" dt="2021-12-14T19:41:19.990" v="846" actId="26606"/>
          <ac:spMkLst>
            <pc:docMk/>
            <pc:sldMk cId="812902206" sldId="322"/>
            <ac:spMk id="12" creationId="{2633B3B5-CC90-43F0-8714-D31D1F3F0209}"/>
          </ac:spMkLst>
        </pc:spChg>
        <pc:spChg chg="add">
          <ac:chgData name="Ashish Patel" userId="21c6883f7637f747" providerId="LiveId" clId="{D03D6981-F15C-B04C-9B85-C9C69A46BF9B}" dt="2021-12-14T19:41:19.990" v="846" actId="26606"/>
          <ac:spMkLst>
            <pc:docMk/>
            <pc:sldMk cId="812902206" sldId="322"/>
            <ac:spMk id="14" creationId="{A8D57A06-A426-446D-B02C-A2DC6B62E45E}"/>
          </ac:spMkLst>
        </pc:spChg>
        <pc:picChg chg="add mod">
          <ac:chgData name="Ashish Patel" userId="21c6883f7637f747" providerId="LiveId" clId="{D03D6981-F15C-B04C-9B85-C9C69A46BF9B}" dt="2021-12-14T19:41:19.990" v="846" actId="26606"/>
          <ac:picMkLst>
            <pc:docMk/>
            <pc:sldMk cId="812902206" sldId="322"/>
            <ac:picMk id="3" creationId="{48024926-EEF7-9F4A-949A-D679ED79E075}"/>
          </ac:picMkLst>
        </pc:picChg>
      </pc:sldChg>
      <pc:sldChg chg="modSp add mod">
        <pc:chgData name="Ashish Patel" userId="21c6883f7637f747" providerId="LiveId" clId="{D03D6981-F15C-B04C-9B85-C9C69A46BF9B}" dt="2021-12-14T22:11:33.778" v="1072" actId="20577"/>
        <pc:sldMkLst>
          <pc:docMk/>
          <pc:sldMk cId="1171735952" sldId="323"/>
        </pc:sldMkLst>
        <pc:spChg chg="mod">
          <ac:chgData name="Ashish Patel" userId="21c6883f7637f747" providerId="LiveId" clId="{D03D6981-F15C-B04C-9B85-C9C69A46BF9B}" dt="2021-12-14T22:11:33.778" v="1072" actId="20577"/>
          <ac:spMkLst>
            <pc:docMk/>
            <pc:sldMk cId="1171735952" sldId="323"/>
            <ac:spMk id="3" creationId="{00000000-0000-0000-0000-000000000000}"/>
          </ac:spMkLst>
        </pc:spChg>
      </pc:sldChg>
      <pc:sldChg chg="addSp modSp add mod">
        <pc:chgData name="Ashish Patel" userId="21c6883f7637f747" providerId="LiveId" clId="{D03D6981-F15C-B04C-9B85-C9C69A46BF9B}" dt="2021-12-14T19:47:52.580" v="1023" actId="14100"/>
        <pc:sldMkLst>
          <pc:docMk/>
          <pc:sldMk cId="4231374903" sldId="324"/>
        </pc:sldMkLst>
        <pc:spChg chg="add mod">
          <ac:chgData name="Ashish Patel" userId="21c6883f7637f747" providerId="LiveId" clId="{D03D6981-F15C-B04C-9B85-C9C69A46BF9B}" dt="2021-12-14T19:46:16.728" v="991" actId="207"/>
          <ac:spMkLst>
            <pc:docMk/>
            <pc:sldMk cId="4231374903" sldId="324"/>
            <ac:spMk id="2" creationId="{94028615-BDED-144D-8443-E38A0BF4A04A}"/>
          </ac:spMkLst>
        </pc:spChg>
        <pc:cxnChg chg="add mod">
          <ac:chgData name="Ashish Patel" userId="21c6883f7637f747" providerId="LiveId" clId="{D03D6981-F15C-B04C-9B85-C9C69A46BF9B}" dt="2021-12-14T19:47:52.580" v="1023" actId="14100"/>
          <ac:cxnSpMkLst>
            <pc:docMk/>
            <pc:sldMk cId="4231374903" sldId="324"/>
            <ac:cxnSpMk id="5" creationId="{03DBD677-B1FB-D643-A48F-7AAEE9632744}"/>
          </ac:cxnSpMkLst>
        </pc:cxnChg>
        <pc:cxnChg chg="add mod">
          <ac:chgData name="Ashish Patel" userId="21c6883f7637f747" providerId="LiveId" clId="{D03D6981-F15C-B04C-9B85-C9C69A46BF9B}" dt="2021-12-14T19:47:48.695" v="1022" actId="14100"/>
          <ac:cxnSpMkLst>
            <pc:docMk/>
            <pc:sldMk cId="4231374903" sldId="324"/>
            <ac:cxnSpMk id="9" creationId="{FFD57342-D9E3-F94C-9993-48EEA75B6136}"/>
          </ac:cxnSpMkLst>
        </pc:cxnChg>
        <pc:cxnChg chg="add mod">
          <ac:chgData name="Ashish Patel" userId="21c6883f7637f747" providerId="LiveId" clId="{D03D6981-F15C-B04C-9B85-C9C69A46BF9B}" dt="2021-12-14T19:47:44.263" v="1021" actId="14100"/>
          <ac:cxnSpMkLst>
            <pc:docMk/>
            <pc:sldMk cId="4231374903" sldId="324"/>
            <ac:cxnSpMk id="13" creationId="{2496E22F-C8DA-9A46-B651-47FD3659D358}"/>
          </ac:cxnSpMkLst>
        </pc:cxnChg>
        <pc:cxnChg chg="add mod">
          <ac:chgData name="Ashish Patel" userId="21c6883f7637f747" providerId="LiveId" clId="{D03D6981-F15C-B04C-9B85-C9C69A46BF9B}" dt="2021-12-14T19:47:40.180" v="1020" actId="14100"/>
          <ac:cxnSpMkLst>
            <pc:docMk/>
            <pc:sldMk cId="4231374903" sldId="324"/>
            <ac:cxnSpMk id="15" creationId="{BF370D46-B972-9E47-932F-CF5E651475CB}"/>
          </ac:cxnSpMkLst>
        </pc:cxnChg>
        <pc:cxnChg chg="add mod">
          <ac:chgData name="Ashish Patel" userId="21c6883f7637f747" providerId="LiveId" clId="{D03D6981-F15C-B04C-9B85-C9C69A46BF9B}" dt="2021-12-14T19:47:36.257" v="1019" actId="14100"/>
          <ac:cxnSpMkLst>
            <pc:docMk/>
            <pc:sldMk cId="4231374903" sldId="324"/>
            <ac:cxnSpMk id="17" creationId="{05DD8E57-1082-384F-B865-A8A67ED09054}"/>
          </ac:cxnSpMkLst>
        </pc:cxnChg>
      </pc:sldChg>
      <pc:sldChg chg="addSp delSp modSp add mod setBg">
        <pc:chgData name="Ashish Patel" userId="21c6883f7637f747" providerId="LiveId" clId="{D03D6981-F15C-B04C-9B85-C9C69A46BF9B}" dt="2021-12-14T22:16:47.205" v="1108" actId="26606"/>
        <pc:sldMkLst>
          <pc:docMk/>
          <pc:sldMk cId="1039770104" sldId="325"/>
        </pc:sldMkLst>
        <pc:spChg chg="add del">
          <ac:chgData name="Ashish Patel" userId="21c6883f7637f747" providerId="LiveId" clId="{D03D6981-F15C-B04C-9B85-C9C69A46BF9B}" dt="2021-12-14T22:16:43.817" v="1106" actId="26606"/>
          <ac:spMkLst>
            <pc:docMk/>
            <pc:sldMk cId="1039770104" sldId="325"/>
            <ac:spMk id="8" creationId="{42A4FC2C-047E-45A5-965D-8E1E3BF09BC6}"/>
          </ac:spMkLst>
        </pc:spChg>
        <pc:spChg chg="add del">
          <ac:chgData name="Ashish Patel" userId="21c6883f7637f747" providerId="LiveId" clId="{D03D6981-F15C-B04C-9B85-C9C69A46BF9B}" dt="2021-12-14T22:16:47.205" v="1108" actId="26606"/>
          <ac:spMkLst>
            <pc:docMk/>
            <pc:sldMk cId="1039770104" sldId="325"/>
            <ac:spMk id="10" creationId="{E2384209-CB15-4CDF-9D31-C44FD9A3F20D}"/>
          </ac:spMkLst>
        </pc:spChg>
        <pc:spChg chg="add del">
          <ac:chgData name="Ashish Patel" userId="21c6883f7637f747" providerId="LiveId" clId="{D03D6981-F15C-B04C-9B85-C9C69A46BF9B}" dt="2021-12-14T22:16:47.205" v="1108" actId="26606"/>
          <ac:spMkLst>
            <pc:docMk/>
            <pc:sldMk cId="1039770104" sldId="325"/>
            <ac:spMk id="11" creationId="{AB8C311F-7253-4AED-9701-7FC0708C41C7}"/>
          </ac:spMkLst>
        </pc:spChg>
        <pc:spChg chg="add del">
          <ac:chgData name="Ashish Patel" userId="21c6883f7637f747" providerId="LiveId" clId="{D03D6981-F15C-B04C-9B85-C9C69A46BF9B}" dt="2021-12-14T22:16:47.205" v="1108" actId="26606"/>
          <ac:spMkLst>
            <pc:docMk/>
            <pc:sldMk cId="1039770104" sldId="325"/>
            <ac:spMk id="12" creationId="{2633B3B5-CC90-43F0-8714-D31D1F3F0209}"/>
          </ac:spMkLst>
        </pc:spChg>
        <pc:spChg chg="add del">
          <ac:chgData name="Ashish Patel" userId="21c6883f7637f747" providerId="LiveId" clId="{D03D6981-F15C-B04C-9B85-C9C69A46BF9B}" dt="2021-12-14T22:16:47.205" v="1108" actId="26606"/>
          <ac:spMkLst>
            <pc:docMk/>
            <pc:sldMk cId="1039770104" sldId="325"/>
            <ac:spMk id="14" creationId="{A8D57A06-A426-446D-B02C-A2DC6B62E45E}"/>
          </ac:spMkLst>
        </pc:spChg>
        <pc:picChg chg="add mod">
          <ac:chgData name="Ashish Patel" userId="21c6883f7637f747" providerId="LiveId" clId="{D03D6981-F15C-B04C-9B85-C9C69A46BF9B}" dt="2021-12-14T22:16:47.205" v="1108" actId="26606"/>
          <ac:picMkLst>
            <pc:docMk/>
            <pc:sldMk cId="1039770104" sldId="325"/>
            <ac:picMk id="3" creationId="{B4C73BA9-1CFD-4146-A27B-B0678C459DAA}"/>
          </ac:picMkLst>
        </pc:picChg>
      </pc:sldChg>
      <pc:sldChg chg="addSp modSp add mod">
        <pc:chgData name="Ashish Patel" userId="21c6883f7637f747" providerId="LiveId" clId="{D03D6981-F15C-B04C-9B85-C9C69A46BF9B}" dt="2021-12-14T22:18:18.414" v="1145" actId="313"/>
        <pc:sldMkLst>
          <pc:docMk/>
          <pc:sldMk cId="4086659046" sldId="326"/>
        </pc:sldMkLst>
        <pc:spChg chg="add mod">
          <ac:chgData name="Ashish Patel" userId="21c6883f7637f747" providerId="LiveId" clId="{D03D6981-F15C-B04C-9B85-C9C69A46BF9B}" dt="2021-12-14T22:18:18.414" v="1145" actId="313"/>
          <ac:spMkLst>
            <pc:docMk/>
            <pc:sldMk cId="4086659046" sldId="326"/>
            <ac:spMk id="4" creationId="{1C49E52B-6617-0B46-B298-FB5C7A67364B}"/>
          </ac:spMkLst>
        </pc:spChg>
        <pc:picChg chg="add mod">
          <ac:chgData name="Ashish Patel" userId="21c6883f7637f747" providerId="LiveId" clId="{D03D6981-F15C-B04C-9B85-C9C69A46BF9B}" dt="2021-12-14T22:17:54.098" v="1111" actId="962"/>
          <ac:picMkLst>
            <pc:docMk/>
            <pc:sldMk cId="4086659046" sldId="326"/>
            <ac:picMk id="3" creationId="{F9BAEFEE-C414-2A46-90E7-419214DAC3E4}"/>
          </ac:picMkLst>
        </pc:picChg>
        <pc:cxnChg chg="add mod">
          <ac:chgData name="Ashish Patel" userId="21c6883f7637f747" providerId="LiveId" clId="{D03D6981-F15C-B04C-9B85-C9C69A46BF9B}" dt="2021-12-14T22:18:07.034" v="1113" actId="14100"/>
          <ac:cxnSpMkLst>
            <pc:docMk/>
            <pc:sldMk cId="4086659046" sldId="326"/>
            <ac:cxnSpMk id="5" creationId="{C599440D-6543-8749-B1B2-05D3A6C981D0}"/>
          </ac:cxnSpMkLst>
        </pc:cxnChg>
      </pc:sldChg>
      <pc:sldChg chg="addSp modSp add mod">
        <pc:chgData name="Ashish Patel" userId="21c6883f7637f747" providerId="LiveId" clId="{D03D6981-F15C-B04C-9B85-C9C69A46BF9B}" dt="2021-12-14T22:19:59.020" v="1148" actId="962"/>
        <pc:sldMkLst>
          <pc:docMk/>
          <pc:sldMk cId="1142295365" sldId="327"/>
        </pc:sldMkLst>
        <pc:picChg chg="add mod">
          <ac:chgData name="Ashish Patel" userId="21c6883f7637f747" providerId="LiveId" clId="{D03D6981-F15C-B04C-9B85-C9C69A46BF9B}" dt="2021-12-14T22:19:59.020" v="1148" actId="962"/>
          <ac:picMkLst>
            <pc:docMk/>
            <pc:sldMk cId="1142295365" sldId="327"/>
            <ac:picMk id="3" creationId="{3D40CBA2-F443-254C-81F6-9FFFFA6DD4CF}"/>
          </ac:picMkLst>
        </pc:picChg>
      </pc:sldChg>
      <pc:sldChg chg="addSp modSp add mod">
        <pc:chgData name="Ashish Patel" userId="21c6883f7637f747" providerId="LiveId" clId="{D03D6981-F15C-B04C-9B85-C9C69A46BF9B}" dt="2021-12-14T22:21:27.657" v="1182" actId="14100"/>
        <pc:sldMkLst>
          <pc:docMk/>
          <pc:sldMk cId="2923761938" sldId="328"/>
        </pc:sldMkLst>
        <pc:spChg chg="add mod">
          <ac:chgData name="Ashish Patel" userId="21c6883f7637f747" providerId="LiveId" clId="{D03D6981-F15C-B04C-9B85-C9C69A46BF9B}" dt="2021-12-14T22:21:21.698" v="1181" actId="20577"/>
          <ac:spMkLst>
            <pc:docMk/>
            <pc:sldMk cId="2923761938" sldId="328"/>
            <ac:spMk id="4" creationId="{756AAC4F-0B40-1E4C-9AB0-0EDAFEFA9778}"/>
          </ac:spMkLst>
        </pc:spChg>
        <pc:picChg chg="add mod">
          <ac:chgData name="Ashish Patel" userId="21c6883f7637f747" providerId="LiveId" clId="{D03D6981-F15C-B04C-9B85-C9C69A46BF9B}" dt="2021-12-14T22:21:03.754" v="1151" actId="962"/>
          <ac:picMkLst>
            <pc:docMk/>
            <pc:sldMk cId="2923761938" sldId="328"/>
            <ac:picMk id="3" creationId="{A3591C53-E0EC-DC49-83E4-5E96BF06B46B}"/>
          </ac:picMkLst>
        </pc:picChg>
        <pc:cxnChg chg="add mod">
          <ac:chgData name="Ashish Patel" userId="21c6883f7637f747" providerId="LiveId" clId="{D03D6981-F15C-B04C-9B85-C9C69A46BF9B}" dt="2021-12-14T22:21:27.657" v="1182" actId="14100"/>
          <ac:cxnSpMkLst>
            <pc:docMk/>
            <pc:sldMk cId="2923761938" sldId="328"/>
            <ac:cxnSpMk id="5" creationId="{EC4EDC3A-C75A-6542-A398-3750CF8314B0}"/>
          </ac:cxnSpMkLst>
        </pc:cxnChg>
      </pc:sldChg>
      <pc:sldChg chg="addSp modSp add mod">
        <pc:chgData name="Ashish Patel" userId="21c6883f7637f747" providerId="LiveId" clId="{D03D6981-F15C-B04C-9B85-C9C69A46BF9B}" dt="2021-12-14T22:43:35.540" v="1193" actId="14100"/>
        <pc:sldMkLst>
          <pc:docMk/>
          <pc:sldMk cId="2794364397" sldId="329"/>
        </pc:sldMkLst>
        <pc:spChg chg="add mod">
          <ac:chgData name="Ashish Patel" userId="21c6883f7637f747" providerId="LiveId" clId="{D03D6981-F15C-B04C-9B85-C9C69A46BF9B}" dt="2021-12-14T22:43:35.540" v="1193" actId="14100"/>
          <ac:spMkLst>
            <pc:docMk/>
            <pc:sldMk cId="2794364397" sldId="329"/>
            <ac:spMk id="4" creationId="{BA8BD7DE-6F90-5E49-8042-9829EE33CEE8}"/>
          </ac:spMkLst>
        </pc:spChg>
        <pc:picChg chg="add mod">
          <ac:chgData name="Ashish Patel" userId="21c6883f7637f747" providerId="LiveId" clId="{D03D6981-F15C-B04C-9B85-C9C69A46BF9B}" dt="2021-12-14T22:43:05.506" v="1185" actId="962"/>
          <ac:picMkLst>
            <pc:docMk/>
            <pc:sldMk cId="2794364397" sldId="329"/>
            <ac:picMk id="3" creationId="{520439FB-1952-3E4D-B916-C3C0E2E7E681}"/>
          </ac:picMkLst>
        </pc:picChg>
      </pc:sldChg>
      <pc:sldChg chg="addSp modSp add mod">
        <pc:chgData name="Ashish Patel" userId="21c6883f7637f747" providerId="LiveId" clId="{D03D6981-F15C-B04C-9B85-C9C69A46BF9B}" dt="2021-12-14T22:44:27.904" v="1222" actId="692"/>
        <pc:sldMkLst>
          <pc:docMk/>
          <pc:sldMk cId="2611067937" sldId="330"/>
        </pc:sldMkLst>
        <pc:spChg chg="add mod">
          <ac:chgData name="Ashish Patel" userId="21c6883f7637f747" providerId="LiveId" clId="{D03D6981-F15C-B04C-9B85-C9C69A46BF9B}" dt="2021-12-14T22:43:45.227" v="1197" actId="14100"/>
          <ac:spMkLst>
            <pc:docMk/>
            <pc:sldMk cId="2611067937" sldId="330"/>
            <ac:spMk id="4" creationId="{FF0EE637-33E8-9C4D-8F26-C99680704123}"/>
          </ac:spMkLst>
        </pc:spChg>
        <pc:spChg chg="add mod">
          <ac:chgData name="Ashish Patel" userId="21c6883f7637f747" providerId="LiveId" clId="{D03D6981-F15C-B04C-9B85-C9C69A46BF9B}" dt="2021-12-14T22:44:27.904" v="1222" actId="692"/>
          <ac:spMkLst>
            <pc:docMk/>
            <pc:sldMk cId="2611067937" sldId="330"/>
            <ac:spMk id="5" creationId="{22BBA57C-E05B-6A40-9FCD-85DADB17B266}"/>
          </ac:spMkLst>
        </pc:spChg>
        <pc:picChg chg="add mod">
          <ac:chgData name="Ashish Patel" userId="21c6883f7637f747" providerId="LiveId" clId="{D03D6981-F15C-B04C-9B85-C9C69A46BF9B}" dt="2021-12-14T22:43:14.709" v="1188" actId="962"/>
          <ac:picMkLst>
            <pc:docMk/>
            <pc:sldMk cId="2611067937" sldId="330"/>
            <ac:picMk id="3" creationId="{8502AD23-B83D-DA4B-819F-38CB6CE395AB}"/>
          </ac:picMkLst>
        </pc:picChg>
      </pc:sldChg>
      <pc:sldChg chg="addSp modSp add mod setBg">
        <pc:chgData name="Ashish Patel" userId="21c6883f7637f747" providerId="LiveId" clId="{D03D6981-F15C-B04C-9B85-C9C69A46BF9B}" dt="2021-12-14T22:45:20.139" v="1234" actId="26606"/>
        <pc:sldMkLst>
          <pc:docMk/>
          <pc:sldMk cId="1191609584" sldId="331"/>
        </pc:sldMkLst>
        <pc:spChg chg="add">
          <ac:chgData name="Ashish Patel" userId="21c6883f7637f747" providerId="LiveId" clId="{D03D6981-F15C-B04C-9B85-C9C69A46BF9B}" dt="2021-12-14T22:45:20.139" v="1234" actId="26606"/>
          <ac:spMkLst>
            <pc:docMk/>
            <pc:sldMk cId="1191609584" sldId="331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22:45:20.139" v="1234" actId="26606"/>
          <ac:picMkLst>
            <pc:docMk/>
            <pc:sldMk cId="1191609584" sldId="331"/>
            <ac:picMk id="3" creationId="{ED2A5617-0648-6143-8CBF-8ACAE13F9E86}"/>
          </ac:picMkLst>
        </pc:picChg>
      </pc:sldChg>
      <pc:sldChg chg="addSp modSp add mod ord setBg">
        <pc:chgData name="Ashish Patel" userId="21c6883f7637f747" providerId="LiveId" clId="{D03D6981-F15C-B04C-9B85-C9C69A46BF9B}" dt="2021-12-14T20:02:39.634" v="1052" actId="20578"/>
        <pc:sldMkLst>
          <pc:docMk/>
          <pc:sldMk cId="3237654673" sldId="332"/>
        </pc:sldMkLst>
        <pc:spChg chg="add">
          <ac:chgData name="Ashish Patel" userId="21c6883f7637f747" providerId="LiveId" clId="{D03D6981-F15C-B04C-9B85-C9C69A46BF9B}" dt="2021-12-14T20:01:41.091" v="1050" actId="26606"/>
          <ac:spMkLst>
            <pc:docMk/>
            <pc:sldMk cId="3237654673" sldId="332"/>
            <ac:spMk id="8" creationId="{AB8C311F-7253-4AED-9701-7FC0708C41C7}"/>
          </ac:spMkLst>
        </pc:spChg>
        <pc:spChg chg="add">
          <ac:chgData name="Ashish Patel" userId="21c6883f7637f747" providerId="LiveId" clId="{D03D6981-F15C-B04C-9B85-C9C69A46BF9B}" dt="2021-12-14T20:01:41.091" v="1050" actId="26606"/>
          <ac:spMkLst>
            <pc:docMk/>
            <pc:sldMk cId="3237654673" sldId="332"/>
            <ac:spMk id="10" creationId="{E2384209-CB15-4CDF-9D31-C44FD9A3F20D}"/>
          </ac:spMkLst>
        </pc:spChg>
        <pc:spChg chg="add">
          <ac:chgData name="Ashish Patel" userId="21c6883f7637f747" providerId="LiveId" clId="{D03D6981-F15C-B04C-9B85-C9C69A46BF9B}" dt="2021-12-14T20:01:41.091" v="1050" actId="26606"/>
          <ac:spMkLst>
            <pc:docMk/>
            <pc:sldMk cId="3237654673" sldId="332"/>
            <ac:spMk id="12" creationId="{2633B3B5-CC90-43F0-8714-D31D1F3F0209}"/>
          </ac:spMkLst>
        </pc:spChg>
        <pc:spChg chg="add">
          <ac:chgData name="Ashish Patel" userId="21c6883f7637f747" providerId="LiveId" clId="{D03D6981-F15C-B04C-9B85-C9C69A46BF9B}" dt="2021-12-14T20:01:41.091" v="1050" actId="26606"/>
          <ac:spMkLst>
            <pc:docMk/>
            <pc:sldMk cId="3237654673" sldId="332"/>
            <ac:spMk id="14" creationId="{A8D57A06-A426-446D-B02C-A2DC6B62E45E}"/>
          </ac:spMkLst>
        </pc:spChg>
        <pc:picChg chg="add mod">
          <ac:chgData name="Ashish Patel" userId="21c6883f7637f747" providerId="LiveId" clId="{D03D6981-F15C-B04C-9B85-C9C69A46BF9B}" dt="2021-12-14T20:01:41.091" v="1050" actId="26606"/>
          <ac:picMkLst>
            <pc:docMk/>
            <pc:sldMk cId="3237654673" sldId="332"/>
            <ac:picMk id="3" creationId="{8ADBED06-467D-3743-9AE3-9C04C2A5D486}"/>
          </ac:picMkLst>
        </pc:picChg>
      </pc:sldChg>
      <pc:sldChg chg="modSp add mod ord">
        <pc:chgData name="Ashish Patel" userId="21c6883f7637f747" providerId="LiveId" clId="{D03D6981-F15C-B04C-9B85-C9C69A46BF9B}" dt="2021-12-14T22:14:38.264" v="1101" actId="20577"/>
        <pc:sldMkLst>
          <pc:docMk/>
          <pc:sldMk cId="442983773" sldId="333"/>
        </pc:sldMkLst>
        <pc:spChg chg="mod">
          <ac:chgData name="Ashish Patel" userId="21c6883f7637f747" providerId="LiveId" clId="{D03D6981-F15C-B04C-9B85-C9C69A46BF9B}" dt="2021-12-14T22:14:38.264" v="1101" actId="20577"/>
          <ac:spMkLst>
            <pc:docMk/>
            <pc:sldMk cId="442983773" sldId="333"/>
            <ac:spMk id="3" creationId="{00000000-0000-0000-0000-000000000000}"/>
          </ac:spMkLst>
        </pc:spChg>
      </pc:sldChg>
      <pc:sldChg chg="addSp delSp modSp add mod setBg">
        <pc:chgData name="Ashish Patel" userId="21c6883f7637f747" providerId="LiveId" clId="{D03D6981-F15C-B04C-9B85-C9C69A46BF9B}" dt="2021-12-14T23:11:54.219" v="1278" actId="14100"/>
        <pc:sldMkLst>
          <pc:docMk/>
          <pc:sldMk cId="586201242" sldId="334"/>
        </pc:sldMkLst>
        <pc:spChg chg="add del mod">
          <ac:chgData name="Ashish Patel" userId="21c6883f7637f747" providerId="LiveId" clId="{D03D6981-F15C-B04C-9B85-C9C69A46BF9B}" dt="2021-12-14T23:11:27.178" v="1274" actId="767"/>
          <ac:spMkLst>
            <pc:docMk/>
            <pc:sldMk cId="586201242" sldId="334"/>
            <ac:spMk id="4" creationId="{474FBD8A-3701-9146-ABA5-3C2C9A45A98E}"/>
          </ac:spMkLst>
        </pc:spChg>
        <pc:spChg chg="add mod">
          <ac:chgData name="Ashish Patel" userId="21c6883f7637f747" providerId="LiveId" clId="{D03D6981-F15C-B04C-9B85-C9C69A46BF9B}" dt="2021-12-14T23:11:54.219" v="1278" actId="14100"/>
          <ac:spMkLst>
            <pc:docMk/>
            <pc:sldMk cId="586201242" sldId="334"/>
            <ac:spMk id="6" creationId="{CAB33A0B-6E5E-AC47-8B50-D3C94A2A5F8A}"/>
          </ac:spMkLst>
        </pc:spChg>
        <pc:spChg chg="add">
          <ac:chgData name="Ashish Patel" userId="21c6883f7637f747" providerId="LiveId" clId="{D03D6981-F15C-B04C-9B85-C9C69A46BF9B}" dt="2021-12-14T23:11:15.535" v="1272" actId="26606"/>
          <ac:spMkLst>
            <pc:docMk/>
            <pc:sldMk cId="586201242" sldId="334"/>
            <ac:spMk id="8" creationId="{42A4FC2C-047E-45A5-965D-8E1E3BF09BC6}"/>
          </ac:spMkLst>
        </pc:spChg>
        <pc:picChg chg="add mod">
          <ac:chgData name="Ashish Patel" userId="21c6883f7637f747" providerId="LiveId" clId="{D03D6981-F15C-B04C-9B85-C9C69A46BF9B}" dt="2021-12-14T23:11:15.535" v="1272" actId="26606"/>
          <ac:picMkLst>
            <pc:docMk/>
            <pc:sldMk cId="586201242" sldId="334"/>
            <ac:picMk id="3" creationId="{8ACCBC2B-A921-9642-BAF8-4394B85E74E7}"/>
          </ac:picMkLst>
        </pc:picChg>
      </pc:sldChg>
      <pc:sldChg chg="add">
        <pc:chgData name="Ashish Patel" userId="21c6883f7637f747" providerId="LiveId" clId="{D03D6981-F15C-B04C-9B85-C9C69A46BF9B}" dt="2021-12-14T22:45:05.694" v="1224"/>
        <pc:sldMkLst>
          <pc:docMk/>
          <pc:sldMk cId="58321958" sldId="335"/>
        </pc:sldMkLst>
      </pc:sldChg>
      <pc:sldChg chg="add">
        <pc:chgData name="Ashish Patel" userId="21c6883f7637f747" providerId="LiveId" clId="{D03D6981-F15C-B04C-9B85-C9C69A46BF9B}" dt="2021-12-14T22:45:05.857" v="1225"/>
        <pc:sldMkLst>
          <pc:docMk/>
          <pc:sldMk cId="2671040374" sldId="336"/>
        </pc:sldMkLst>
      </pc:sldChg>
      <pc:sldChg chg="add">
        <pc:chgData name="Ashish Patel" userId="21c6883f7637f747" providerId="LiveId" clId="{D03D6981-F15C-B04C-9B85-C9C69A46BF9B}" dt="2021-12-14T22:45:06.170" v="1226"/>
        <pc:sldMkLst>
          <pc:docMk/>
          <pc:sldMk cId="3312652054" sldId="337"/>
        </pc:sldMkLst>
      </pc:sldChg>
      <pc:sldChg chg="add">
        <pc:chgData name="Ashish Patel" userId="21c6883f7637f747" providerId="LiveId" clId="{D03D6981-F15C-B04C-9B85-C9C69A46BF9B}" dt="2021-12-14T22:45:06.246" v="1227"/>
        <pc:sldMkLst>
          <pc:docMk/>
          <pc:sldMk cId="1867590721" sldId="338"/>
        </pc:sldMkLst>
      </pc:sldChg>
      <pc:sldChg chg="add">
        <pc:chgData name="Ashish Patel" userId="21c6883f7637f747" providerId="LiveId" clId="{D03D6981-F15C-B04C-9B85-C9C69A46BF9B}" dt="2021-12-14T22:45:06.317" v="1228"/>
        <pc:sldMkLst>
          <pc:docMk/>
          <pc:sldMk cId="3769124140" sldId="339"/>
        </pc:sldMkLst>
      </pc:sldChg>
      <pc:sldChg chg="add">
        <pc:chgData name="Ashish Patel" userId="21c6883f7637f747" providerId="LiveId" clId="{D03D6981-F15C-B04C-9B85-C9C69A46BF9B}" dt="2021-12-14T22:45:06.630" v="1229"/>
        <pc:sldMkLst>
          <pc:docMk/>
          <pc:sldMk cId="1644556538" sldId="340"/>
        </pc:sldMkLst>
      </pc:sldChg>
      <pc:sldChg chg="add">
        <pc:chgData name="Ashish Patel" userId="21c6883f7637f747" providerId="LiveId" clId="{D03D6981-F15C-B04C-9B85-C9C69A46BF9B}" dt="2021-12-14T22:45:06.707" v="1230"/>
        <pc:sldMkLst>
          <pc:docMk/>
          <pc:sldMk cId="2267617400" sldId="341"/>
        </pc:sldMkLst>
      </pc:sldChg>
      <pc:sldChg chg="modSp add mod">
        <pc:chgData name="Ashish Patel" userId="21c6883f7637f747" providerId="LiveId" clId="{D03D6981-F15C-B04C-9B85-C9C69A46BF9B}" dt="2021-12-14T22:46:05.051" v="1270" actId="20577"/>
        <pc:sldMkLst>
          <pc:docMk/>
          <pc:sldMk cId="60610982" sldId="342"/>
        </pc:sldMkLst>
        <pc:spChg chg="mod">
          <ac:chgData name="Ashish Patel" userId="21c6883f7637f747" providerId="LiveId" clId="{D03D6981-F15C-B04C-9B85-C9C69A46BF9B}" dt="2021-12-14T22:46:05.051" v="1270" actId="20577"/>
          <ac:spMkLst>
            <pc:docMk/>
            <pc:sldMk cId="60610982" sldId="342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2B250-4C2F-B040-B055-43524F1884A5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35F6-5587-B145-9C72-F4B3BBA2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4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335F6-5587-B145-9C72-F4B3BBA2EB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1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9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8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4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8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1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4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0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6CD56-B2BA-CE48-8BFE-33AA2FD9BB8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F0E72-DD9F-524C-983B-540D0ECE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webstor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blimetext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reactjs.org/docs/create-a-new-react-app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flix.com/" TargetMode="External"/><Relationship Id="rId2" Type="http://schemas.openxmlformats.org/officeDocument/2006/relationships/hyperlink" Target="http://www.reactjs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7800"/>
                </a:solidFill>
              </a:rPr>
              <a:t>React</a:t>
            </a:r>
          </a:p>
          <a:p>
            <a:r>
              <a:rPr lang="en-US" sz="4800" dirty="0">
                <a:solidFill>
                  <a:srgbClr val="FF7800"/>
                </a:solidFill>
              </a:rPr>
              <a:t>By : Ashish Kumar Patel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52" y="1429195"/>
            <a:ext cx="6787896" cy="17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rgbClr val="FF7800"/>
                </a:solidFill>
              </a:rPr>
              <a:t>Why React Instead Of “Just JavaScript”</a:t>
            </a:r>
          </a:p>
        </p:txBody>
      </p:sp>
    </p:spTree>
    <p:extLst>
      <p:ext uri="{BB962C8B-B14F-4D97-AF65-F5344CB8AC3E}">
        <p14:creationId xmlns:p14="http://schemas.microsoft.com/office/powerpoint/2010/main" val="201544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705973-FD41-FE4C-94E0-26C79C18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508000"/>
            <a:ext cx="10388600" cy="584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07485-5395-1F44-BD87-856AEBCBC38D}"/>
              </a:ext>
            </a:extLst>
          </p:cNvPr>
          <p:cNvSpPr/>
          <p:nvPr/>
        </p:nvSpPr>
        <p:spPr>
          <a:xfrm>
            <a:off x="1094510" y="651163"/>
            <a:ext cx="1274618" cy="789709"/>
          </a:xfrm>
          <a:prstGeom prst="rect">
            <a:avLst/>
          </a:prstGeom>
          <a:solidFill>
            <a:srgbClr val="4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2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7800"/>
                </a:solidFill>
              </a:rPr>
              <a:t>Lets run the example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JS</a:t>
            </a:r>
          </a:p>
          <a:p>
            <a:r>
              <a:rPr lang="en-US" dirty="0"/>
              <a:t>React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38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rgbClr val="FF7800"/>
                </a:solidFill>
              </a:rPr>
              <a:t>Building Single-Page Applications (SPAs) with React</a:t>
            </a:r>
          </a:p>
        </p:txBody>
      </p:sp>
    </p:spTree>
    <p:extLst>
      <p:ext uri="{BB962C8B-B14F-4D97-AF65-F5344CB8AC3E}">
        <p14:creationId xmlns:p14="http://schemas.microsoft.com/office/powerpoint/2010/main" val="326381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, text&#10;&#10;Description automatically generated">
            <a:extLst>
              <a:ext uri="{FF2B5EF4-FFF2-40B4-BE49-F238E27FC236}">
                <a16:creationId xmlns:a16="http://schemas.microsoft.com/office/drawing/2014/main" id="{C544BEA7-247B-F34B-9DCD-05CB9F74B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7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65D51A-194D-F343-A3CB-6400C584C600}"/>
              </a:ext>
            </a:extLst>
          </p:cNvPr>
          <p:cNvSpPr/>
          <p:nvPr/>
        </p:nvSpPr>
        <p:spPr>
          <a:xfrm>
            <a:off x="519323" y="321733"/>
            <a:ext cx="1274618" cy="789709"/>
          </a:xfrm>
          <a:prstGeom prst="rect">
            <a:avLst/>
          </a:prstGeom>
          <a:solidFill>
            <a:srgbClr val="4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5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rgbClr val="FF7800"/>
                </a:solidFill>
              </a:rPr>
              <a:t>Exploring </a:t>
            </a:r>
            <a:r>
              <a:rPr lang="en-US" sz="6600" dirty="0" err="1">
                <a:solidFill>
                  <a:srgbClr val="FF7800"/>
                </a:solidFill>
              </a:rPr>
              <a:t>React.js</a:t>
            </a:r>
            <a:r>
              <a:rPr lang="en-US" sz="6600" dirty="0">
                <a:solidFill>
                  <a:srgbClr val="FF7800"/>
                </a:solidFill>
              </a:rPr>
              <a:t> vs Alternatives (Angular/Vue)</a:t>
            </a:r>
          </a:p>
        </p:txBody>
      </p:sp>
    </p:spTree>
    <p:extLst>
      <p:ext uri="{BB962C8B-B14F-4D97-AF65-F5344CB8AC3E}">
        <p14:creationId xmlns:p14="http://schemas.microsoft.com/office/powerpoint/2010/main" val="324998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C523B9-2F8C-CD45-AE1B-669685D7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4D92C4-1406-D54F-9D2A-0117F01C9033}"/>
              </a:ext>
            </a:extLst>
          </p:cNvPr>
          <p:cNvSpPr/>
          <p:nvPr/>
        </p:nvSpPr>
        <p:spPr>
          <a:xfrm>
            <a:off x="312845" y="223460"/>
            <a:ext cx="1274618" cy="789709"/>
          </a:xfrm>
          <a:prstGeom prst="rect">
            <a:avLst/>
          </a:prstGeom>
          <a:solidFill>
            <a:srgbClr val="4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rgbClr val="FF7800"/>
                </a:solidFill>
              </a:rPr>
              <a:t>Code Editor</a:t>
            </a:r>
          </a:p>
        </p:txBody>
      </p:sp>
    </p:spTree>
    <p:extLst>
      <p:ext uri="{BB962C8B-B14F-4D97-AF65-F5344CB8AC3E}">
        <p14:creationId xmlns:p14="http://schemas.microsoft.com/office/powerpoint/2010/main" val="3461633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7800"/>
                </a:solidFill>
              </a:rPr>
              <a:t>Code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Studio Code (</a:t>
            </a:r>
            <a:r>
              <a:rPr lang="en-US" dirty="0">
                <a:hlinkClick r:id="rId2"/>
              </a:rPr>
              <a:t>https://code.visualstudio.com/</a:t>
            </a:r>
            <a:r>
              <a:rPr lang="en-US" dirty="0"/>
              <a:t>)</a:t>
            </a:r>
          </a:p>
          <a:p>
            <a:r>
              <a:rPr lang="en-US" dirty="0"/>
              <a:t>WebStorm(</a:t>
            </a:r>
            <a:r>
              <a:rPr lang="en-US" dirty="0">
                <a:hlinkClick r:id="rId3"/>
              </a:rPr>
              <a:t>https://www.jetbrains.com/webstorm/</a:t>
            </a:r>
            <a:r>
              <a:rPr lang="en-US" dirty="0"/>
              <a:t>)</a:t>
            </a:r>
          </a:p>
          <a:p>
            <a:r>
              <a:rPr lang="en-US" dirty="0"/>
              <a:t>Sublime (</a:t>
            </a:r>
            <a:r>
              <a:rPr lang="en-US" dirty="0">
                <a:hlinkClick r:id="rId4"/>
              </a:rPr>
              <a:t>https://www.sublimetext.com/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8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React Basics &amp; Working with Component</a:t>
            </a:r>
          </a:p>
        </p:txBody>
      </p:sp>
    </p:spTree>
    <p:extLst>
      <p:ext uri="{BB962C8B-B14F-4D97-AF65-F5344CB8AC3E}">
        <p14:creationId xmlns:p14="http://schemas.microsoft.com/office/powerpoint/2010/main" val="274938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290552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React Basics &amp; Working with Component</a:t>
            </a:r>
          </a:p>
        </p:txBody>
      </p:sp>
    </p:spTree>
    <p:extLst>
      <p:ext uri="{BB962C8B-B14F-4D97-AF65-F5344CB8AC3E}">
        <p14:creationId xmlns:p14="http://schemas.microsoft.com/office/powerpoint/2010/main" val="652650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17BD6B-FF59-3D47-8AC2-467D67094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2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26D57C4-6804-9746-BFD0-CD0304432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" r="13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6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C1A17BA-5324-C244-A1F4-4B0B11E79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" r="14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92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4CCE72-DF4A-BD4C-A4BD-748357564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25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0570666-B17F-4E40-8233-FFA377222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5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React Code Is Written In A “Declarative Way”</a:t>
            </a:r>
          </a:p>
        </p:txBody>
      </p:sp>
    </p:spTree>
    <p:extLst>
      <p:ext uri="{BB962C8B-B14F-4D97-AF65-F5344CB8AC3E}">
        <p14:creationId xmlns:p14="http://schemas.microsoft.com/office/powerpoint/2010/main" val="2938740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250A799-9A8F-B841-87A4-D925C58F7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6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E814DC-D37B-2D44-95F2-655FE9029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0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Let’s Create a New Project in React</a:t>
            </a:r>
          </a:p>
        </p:txBody>
      </p:sp>
    </p:spTree>
    <p:extLst>
      <p:ext uri="{BB962C8B-B14F-4D97-AF65-F5344CB8AC3E}">
        <p14:creationId xmlns:p14="http://schemas.microsoft.com/office/powerpoint/2010/main" val="50527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rgbClr val="FF7800"/>
                </a:solidFill>
              </a:rPr>
              <a:t>What is React? 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rgbClr val="FF7800"/>
                </a:solidFill>
              </a:rPr>
              <a:t>And Why Would 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rgbClr val="FF7800"/>
                </a:solidFill>
              </a:rPr>
              <a:t>We Use It?</a:t>
            </a:r>
          </a:p>
        </p:txBody>
      </p:sp>
    </p:spTree>
    <p:extLst>
      <p:ext uri="{BB962C8B-B14F-4D97-AF65-F5344CB8AC3E}">
        <p14:creationId xmlns:p14="http://schemas.microsoft.com/office/powerpoint/2010/main" val="3674209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7800"/>
                </a:solidFill>
              </a:rPr>
              <a:t>Writing our First React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https://reactjs.org/docs/create-a-new-react-app.html</a:t>
            </a:r>
            <a:endParaRPr lang="en-US" dirty="0"/>
          </a:p>
          <a:p>
            <a:r>
              <a:rPr lang="en-US" dirty="0">
                <a:hlinkClick r:id="rId3"/>
              </a:rPr>
              <a:t>https://nodejs.org/en/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06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94CB92-E496-2E4F-B4CC-C7AFBFECB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r="90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18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14A6CE-4F2F-E840-ACC1-510A5972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825"/>
            <a:ext cx="12192000" cy="58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42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C0B7342-DAE1-D24F-BA4F-A2A1A8AB3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1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09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1C5760-4669-8042-B121-FCBD3F7A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69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2342BE2-A4CA-0243-B11A-CED30E15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7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5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DD618A3-0448-AC42-A9C6-D9BE7C875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43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5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ABE627B-2F99-0748-BBC8-1539B0E65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06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2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AEC5EB8-EC97-DC41-A464-76066D770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06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6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17710F8-2DF8-B443-8994-25E700A6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6474"/>
            <a:ext cx="11277600" cy="53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5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7800"/>
                </a:solidFill>
              </a:rPr>
              <a:t>What is React?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JavaScript Library for building User Interfaces</a:t>
            </a:r>
          </a:p>
          <a:p>
            <a:r>
              <a:rPr lang="en-US" dirty="0"/>
              <a:t>User Interfaces are the combination of Component</a:t>
            </a:r>
          </a:p>
          <a:p>
            <a:r>
              <a:rPr lang="en-US" dirty="0"/>
              <a:t>User code once for component and use as many as time you want.</a:t>
            </a:r>
          </a:p>
        </p:txBody>
      </p:sp>
    </p:spTree>
    <p:extLst>
      <p:ext uri="{BB962C8B-B14F-4D97-AF65-F5344CB8AC3E}">
        <p14:creationId xmlns:p14="http://schemas.microsoft.com/office/powerpoint/2010/main" val="228327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C494117-1E54-C143-9828-9308520B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64"/>
            <a:ext cx="12192000" cy="65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9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8024926-EEF7-9F4A-949A-D679ED79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54" y="457200"/>
            <a:ext cx="109056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02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243E65-7EFF-A04C-9771-D28E079B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22376"/>
            <a:ext cx="11277600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8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Analyzing Code</a:t>
            </a:r>
          </a:p>
        </p:txBody>
      </p:sp>
    </p:spTree>
    <p:extLst>
      <p:ext uri="{BB962C8B-B14F-4D97-AF65-F5344CB8AC3E}">
        <p14:creationId xmlns:p14="http://schemas.microsoft.com/office/powerpoint/2010/main" val="1171735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C494117-1E54-C143-9828-9308520B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64"/>
            <a:ext cx="12192000" cy="65956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028615-BDED-144D-8443-E38A0BF4A04A}"/>
              </a:ext>
            </a:extLst>
          </p:cNvPr>
          <p:cNvSpPr/>
          <p:nvPr/>
        </p:nvSpPr>
        <p:spPr>
          <a:xfrm>
            <a:off x="6696222" y="2222696"/>
            <a:ext cx="2757268" cy="618978"/>
          </a:xfrm>
          <a:prstGeom prst="rect">
            <a:avLst/>
          </a:prstGeom>
          <a:solidFill>
            <a:schemeClr val="accent2">
              <a:alpha val="0"/>
            </a:schemeClr>
          </a:solidFill>
          <a:ln w="63500">
            <a:solidFill>
              <a:schemeClr val="accent2">
                <a:alpha val="96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Delete these files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DBD677-B1FB-D643-A48F-7AAEE963274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334814" y="2532185"/>
            <a:ext cx="5361408" cy="23203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D57342-D9E3-F94C-9993-48EEA75B613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491176" y="2532185"/>
            <a:ext cx="5205046" cy="63304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96E22F-C8DA-9A46-B651-47FD3659D358}"/>
              </a:ext>
            </a:extLst>
          </p:cNvPr>
          <p:cNvCxnSpPr>
            <a:cxnSpLocks/>
          </p:cNvCxnSpPr>
          <p:nvPr/>
        </p:nvCxnSpPr>
        <p:spPr>
          <a:xfrm flipH="1">
            <a:off x="1491175" y="2532184"/>
            <a:ext cx="5205047" cy="116058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370D46-B972-9E47-932F-CF5E651475C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923394" y="2532185"/>
            <a:ext cx="4772828" cy="1312985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DD8E57-1082-384F-B865-A8A67ED0905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671146" y="2532185"/>
            <a:ext cx="5025076" cy="1561595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374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DBED06-467D-3743-9AE3-9C04C2A5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27" y="457200"/>
            <a:ext cx="109559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4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769EFC-C096-B74F-9704-E29BE555F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49"/>
            <a:ext cx="12184767" cy="65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74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CF2C79-EE72-9F45-AFAA-572E3323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8" y="457200"/>
            <a:ext cx="110578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29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E25B36A-C7CE-7340-8E23-95EE5A23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27" y="457200"/>
            <a:ext cx="109559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54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EACE682-3A34-5A4D-AD4E-D3200285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4" y="457200"/>
            <a:ext cx="110066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7800"/>
                </a:solidFill>
              </a:rPr>
              <a:t>Real-World SPAs &amp; React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www.reactjs.org</a:t>
            </a:r>
            <a:endParaRPr lang="en-US" dirty="0"/>
          </a:p>
          <a:p>
            <a:r>
              <a:rPr lang="en-US" dirty="0">
                <a:hlinkClick r:id="rId3"/>
              </a:rPr>
              <a:t>www.netflix.com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31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6118307-8EB2-6A49-B8D5-DE88A832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19"/>
            <a:ext cx="12192000" cy="65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73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87813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503CFF-48A5-AF49-8F36-189386E2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83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0BC5856-CAC6-FA42-B672-F7BF0E56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607"/>
            <a:ext cx="12192000" cy="58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91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E8534C7-3982-4946-8AFB-E76A11A2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65"/>
            <a:ext cx="12192000" cy="6524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1D22C0-8F34-C147-8C4E-67076188AC23}"/>
              </a:ext>
            </a:extLst>
          </p:cNvPr>
          <p:cNvSpPr/>
          <p:nvPr/>
        </p:nvSpPr>
        <p:spPr>
          <a:xfrm>
            <a:off x="4200525" y="1314449"/>
            <a:ext cx="5252965" cy="1857375"/>
          </a:xfrm>
          <a:prstGeom prst="rect">
            <a:avLst/>
          </a:prstGeom>
          <a:solidFill>
            <a:schemeClr val="accent2">
              <a:alpha val="0"/>
            </a:schemeClr>
          </a:solidFill>
          <a:ln w="34925">
            <a:solidFill>
              <a:schemeClr val="accent2">
                <a:alpha val="96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21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34950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2BB55C-CD1C-0E48-BDBE-6467123C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41"/>
            <a:ext cx="12192000" cy="60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40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Lets update the </a:t>
            </a:r>
            <a:r>
              <a:rPr lang="en-US" sz="8800" dirty="0" err="1">
                <a:solidFill>
                  <a:srgbClr val="FF7800"/>
                </a:solidFill>
              </a:rPr>
              <a:t>index.css</a:t>
            </a:r>
            <a:r>
              <a:rPr lang="en-US" sz="8800" dirty="0">
                <a:solidFill>
                  <a:srgbClr val="FF7800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66077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F7887-4F12-364B-B6E4-EBE0805F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52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6746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D26D12-91C9-7E44-A11C-3D4131D0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0" y="0"/>
            <a:ext cx="993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09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D78547-E6FD-0144-8ED6-FB04626C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677"/>
            <a:ext cx="12192000" cy="60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91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Let’s add some classes to our div</a:t>
            </a:r>
          </a:p>
        </p:txBody>
      </p:sp>
    </p:spTree>
    <p:extLst>
      <p:ext uri="{BB962C8B-B14F-4D97-AF65-F5344CB8AC3E}">
        <p14:creationId xmlns:p14="http://schemas.microsoft.com/office/powerpoint/2010/main" val="1290359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2CABCC-1EF9-8F42-86B2-8A9C05AA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37"/>
            <a:ext cx="12192000" cy="65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4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89972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CDEB1E-25C8-5144-BD18-38072DCA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344"/>
            <a:ext cx="12192000" cy="59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5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2CABCC-1EF9-8F42-86B2-8A9C05AA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37"/>
            <a:ext cx="12192000" cy="6550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FAA615-55E7-2B4B-9F0E-391547BF9774}"/>
              </a:ext>
            </a:extLst>
          </p:cNvPr>
          <p:cNvSpPr/>
          <p:nvPr/>
        </p:nvSpPr>
        <p:spPr>
          <a:xfrm>
            <a:off x="4553097" y="1708346"/>
            <a:ext cx="3533628" cy="1206304"/>
          </a:xfrm>
          <a:prstGeom prst="rect">
            <a:avLst/>
          </a:prstGeom>
          <a:solidFill>
            <a:schemeClr val="accent2">
              <a:alpha val="0"/>
            </a:schemeClr>
          </a:solidFill>
          <a:ln w="63500">
            <a:solidFill>
              <a:schemeClr val="accent2">
                <a:alpha val="96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E38BC9-864F-7C43-A933-4A6AC327CF44}"/>
              </a:ext>
            </a:extLst>
          </p:cNvPr>
          <p:cNvCxnSpPr>
            <a:cxnSpLocks/>
          </p:cNvCxnSpPr>
          <p:nvPr/>
        </p:nvCxnSpPr>
        <p:spPr>
          <a:xfrm flipH="1">
            <a:off x="8086725" y="2311498"/>
            <a:ext cx="1428751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AF1344-F1E9-AB4D-AFA0-1D23FB451AB3}"/>
              </a:ext>
            </a:extLst>
          </p:cNvPr>
          <p:cNvSpPr txBox="1"/>
          <p:nvPr/>
        </p:nvSpPr>
        <p:spPr>
          <a:xfrm>
            <a:off x="9472613" y="1988332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 can convert it to a component</a:t>
            </a:r>
          </a:p>
        </p:txBody>
      </p:sp>
    </p:spTree>
    <p:extLst>
      <p:ext uri="{BB962C8B-B14F-4D97-AF65-F5344CB8AC3E}">
        <p14:creationId xmlns:p14="http://schemas.microsoft.com/office/powerpoint/2010/main" val="9215638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Let’s create a </a:t>
            </a:r>
            <a:r>
              <a:rPr lang="en-US" sz="8800" dirty="0" err="1">
                <a:solidFill>
                  <a:srgbClr val="FF7800"/>
                </a:solidFill>
              </a:rPr>
              <a:t>Todo</a:t>
            </a:r>
            <a:r>
              <a:rPr lang="en-US" sz="8800" dirty="0">
                <a:solidFill>
                  <a:srgbClr val="FF7800"/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045948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5E3194-D08A-0F41-BAF1-FEF7E7E6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82"/>
            <a:ext cx="12192000" cy="65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0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BD65A65-F523-604F-9423-06E4179F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21"/>
            <a:ext cx="12192000" cy="652235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E04DF8-425E-6E4F-897D-B3CAF7E79259}"/>
              </a:ext>
            </a:extLst>
          </p:cNvPr>
          <p:cNvCxnSpPr>
            <a:cxnSpLocks/>
          </p:cNvCxnSpPr>
          <p:nvPr/>
        </p:nvCxnSpPr>
        <p:spPr>
          <a:xfrm flipH="1">
            <a:off x="8086725" y="2311498"/>
            <a:ext cx="1428752" cy="11737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40CE94-E756-3D45-9F51-73CD1ADB8BDD}"/>
              </a:ext>
            </a:extLst>
          </p:cNvPr>
          <p:cNvSpPr txBox="1"/>
          <p:nvPr/>
        </p:nvSpPr>
        <p:spPr>
          <a:xfrm>
            <a:off x="9472613" y="1988332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 can remove this section later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EAFEA-7111-BF4B-9129-C4EAE57D7411}"/>
              </a:ext>
            </a:extLst>
          </p:cNvPr>
          <p:cNvSpPr/>
          <p:nvPr/>
        </p:nvSpPr>
        <p:spPr>
          <a:xfrm>
            <a:off x="4553097" y="2143124"/>
            <a:ext cx="3533628" cy="1042989"/>
          </a:xfrm>
          <a:prstGeom prst="rect">
            <a:avLst/>
          </a:prstGeom>
          <a:solidFill>
            <a:schemeClr val="accent2">
              <a:alpha val="0"/>
            </a:schemeClr>
          </a:solidFill>
          <a:ln w="63500">
            <a:solidFill>
              <a:schemeClr val="accent2">
                <a:alpha val="96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241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090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66D694EF-E1D5-E844-9ED2-E0BB51B42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30C2AD-19D9-614A-B907-11A626645BBF}"/>
              </a:ext>
            </a:extLst>
          </p:cNvPr>
          <p:cNvSpPr/>
          <p:nvPr/>
        </p:nvSpPr>
        <p:spPr>
          <a:xfrm>
            <a:off x="831274" y="512618"/>
            <a:ext cx="1274618" cy="789709"/>
          </a:xfrm>
          <a:prstGeom prst="rect">
            <a:avLst/>
          </a:prstGeom>
          <a:solidFill>
            <a:srgbClr val="4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96413-931F-F441-9379-6D19653BB20D}"/>
              </a:ext>
            </a:extLst>
          </p:cNvPr>
          <p:cNvSpPr/>
          <p:nvPr/>
        </p:nvSpPr>
        <p:spPr>
          <a:xfrm>
            <a:off x="10252362" y="5666508"/>
            <a:ext cx="1274618" cy="789709"/>
          </a:xfrm>
          <a:prstGeom prst="rect">
            <a:avLst/>
          </a:prstGeom>
          <a:solidFill>
            <a:srgbClr val="4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16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A8633FF-05C9-E34C-A503-EED72EAE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344"/>
            <a:ext cx="12192000" cy="59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56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Working with props and dynamic content</a:t>
            </a:r>
          </a:p>
        </p:txBody>
      </p:sp>
    </p:spTree>
    <p:extLst>
      <p:ext uri="{BB962C8B-B14F-4D97-AF65-F5344CB8AC3E}">
        <p14:creationId xmlns:p14="http://schemas.microsoft.com/office/powerpoint/2010/main" val="20948396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FB4C00-F337-D44E-9B94-7020F0C4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34"/>
            <a:ext cx="12192000" cy="655513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A7CA60-37F4-534A-AD44-2EA34CD4FD67}"/>
              </a:ext>
            </a:extLst>
          </p:cNvPr>
          <p:cNvCxnSpPr>
            <a:cxnSpLocks/>
          </p:cNvCxnSpPr>
          <p:nvPr/>
        </p:nvCxnSpPr>
        <p:spPr>
          <a:xfrm flipH="1">
            <a:off x="8086725" y="2311498"/>
            <a:ext cx="1428752" cy="11737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A925B0-3F90-9447-BDCF-032C788A4295}"/>
              </a:ext>
            </a:extLst>
          </p:cNvPr>
          <p:cNvSpPr txBox="1"/>
          <p:nvPr/>
        </p:nvSpPr>
        <p:spPr>
          <a:xfrm>
            <a:off x="9472613" y="1988332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Add a text props to To-do Component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16C38-BB02-6148-AFB3-C3ED065D0C0B}"/>
              </a:ext>
            </a:extLst>
          </p:cNvPr>
          <p:cNvSpPr/>
          <p:nvPr/>
        </p:nvSpPr>
        <p:spPr>
          <a:xfrm>
            <a:off x="4553097" y="2143124"/>
            <a:ext cx="3533628" cy="1042989"/>
          </a:xfrm>
          <a:prstGeom prst="rect">
            <a:avLst/>
          </a:prstGeom>
          <a:solidFill>
            <a:schemeClr val="accent2">
              <a:alpha val="0"/>
            </a:schemeClr>
          </a:solidFill>
          <a:ln w="63500">
            <a:solidFill>
              <a:schemeClr val="accent2">
                <a:alpha val="96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7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F832E66-852D-6040-8ACB-626D7636F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97"/>
            <a:ext cx="12192000" cy="65516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C84190-E3AE-BC4A-8111-CEC267B1DAC6}"/>
              </a:ext>
            </a:extLst>
          </p:cNvPr>
          <p:cNvCxnSpPr>
            <a:cxnSpLocks/>
          </p:cNvCxnSpPr>
          <p:nvPr/>
        </p:nvCxnSpPr>
        <p:spPr>
          <a:xfrm flipH="1" flipV="1">
            <a:off x="5200650" y="1071563"/>
            <a:ext cx="4314827" cy="1239935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81AEE2-23C5-4745-883D-01A8B57E3643}"/>
              </a:ext>
            </a:extLst>
          </p:cNvPr>
          <p:cNvSpPr txBox="1"/>
          <p:nvPr/>
        </p:nvSpPr>
        <p:spPr>
          <a:xfrm>
            <a:off x="9472613" y="1988332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Add a text props to To-do Component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C6CC26-3470-764C-A2C2-92626849772F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657851" y="1685926"/>
            <a:ext cx="3814762" cy="625572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834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16750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48A8A9-6ECD-904D-BB6C-7DA692AD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973"/>
            <a:ext cx="12192000" cy="59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46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Handling Event</a:t>
            </a:r>
          </a:p>
        </p:txBody>
      </p:sp>
    </p:spTree>
    <p:extLst>
      <p:ext uri="{BB962C8B-B14F-4D97-AF65-F5344CB8AC3E}">
        <p14:creationId xmlns:p14="http://schemas.microsoft.com/office/powerpoint/2010/main" val="2195412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6E20645-C4DC-AC4C-BD68-D44F9160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96"/>
            <a:ext cx="12192000" cy="653760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1D8D8C-FEEA-984D-A7EF-415621D44DF4}"/>
              </a:ext>
            </a:extLst>
          </p:cNvPr>
          <p:cNvCxnSpPr>
            <a:cxnSpLocks/>
          </p:cNvCxnSpPr>
          <p:nvPr/>
        </p:nvCxnSpPr>
        <p:spPr>
          <a:xfrm flipH="1" flipV="1">
            <a:off x="5872163" y="1600200"/>
            <a:ext cx="3643315" cy="711299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A9DD1B-C16C-6449-910B-735A557470A3}"/>
              </a:ext>
            </a:extLst>
          </p:cNvPr>
          <p:cNvSpPr txBox="1"/>
          <p:nvPr/>
        </p:nvSpPr>
        <p:spPr>
          <a:xfrm>
            <a:off x="9472613" y="1988332"/>
            <a:ext cx="214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Add a new function and add </a:t>
            </a:r>
            <a:r>
              <a:rPr lang="en-US" dirty="0" err="1">
                <a:solidFill>
                  <a:schemeClr val="accent2"/>
                </a:solidFill>
              </a:rPr>
              <a:t>onClick</a:t>
            </a:r>
            <a:r>
              <a:rPr lang="en-US" dirty="0">
                <a:solidFill>
                  <a:schemeClr val="accent2"/>
                </a:solidFill>
              </a:rPr>
              <a:t> Event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78E39B-929A-2945-9F56-68525DA10BB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872413" y="2449997"/>
            <a:ext cx="1600200" cy="707541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8255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9535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9B1C830-422B-1D4C-8FF3-4CB8EB30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724"/>
            <a:ext cx="12192000" cy="60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60EFA1D-477E-F349-BE22-F6958A6E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FF14AE-0F8A-3D48-BD19-E1365A1334E7}"/>
              </a:ext>
            </a:extLst>
          </p:cNvPr>
          <p:cNvSpPr/>
          <p:nvPr/>
        </p:nvSpPr>
        <p:spPr>
          <a:xfrm>
            <a:off x="831274" y="512618"/>
            <a:ext cx="1274618" cy="789709"/>
          </a:xfrm>
          <a:prstGeom prst="rect">
            <a:avLst/>
          </a:prstGeom>
          <a:solidFill>
            <a:srgbClr val="4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8AC0F-675A-174A-8BED-2599B1A50425}"/>
              </a:ext>
            </a:extLst>
          </p:cNvPr>
          <p:cNvSpPr/>
          <p:nvPr/>
        </p:nvSpPr>
        <p:spPr>
          <a:xfrm>
            <a:off x="10945091" y="5708070"/>
            <a:ext cx="637309" cy="789709"/>
          </a:xfrm>
          <a:prstGeom prst="rect">
            <a:avLst/>
          </a:prstGeom>
          <a:solidFill>
            <a:srgbClr val="4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91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Adding More Component</a:t>
            </a:r>
          </a:p>
        </p:txBody>
      </p:sp>
    </p:spTree>
    <p:extLst>
      <p:ext uri="{BB962C8B-B14F-4D97-AF65-F5344CB8AC3E}">
        <p14:creationId xmlns:p14="http://schemas.microsoft.com/office/powerpoint/2010/main" val="3550397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685570-542B-1146-A7B8-503E19B5E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44"/>
            <a:ext cx="12192000" cy="654671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A49394-1967-EE4B-94DB-C8D2AD74B891}"/>
              </a:ext>
            </a:extLst>
          </p:cNvPr>
          <p:cNvCxnSpPr>
            <a:cxnSpLocks/>
          </p:cNvCxnSpPr>
          <p:nvPr/>
        </p:nvCxnSpPr>
        <p:spPr>
          <a:xfrm flipH="1" flipV="1">
            <a:off x="5815013" y="2571750"/>
            <a:ext cx="1714503" cy="259725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8288E1-22C7-794A-95C5-CEB7E908F1A8}"/>
              </a:ext>
            </a:extLst>
          </p:cNvPr>
          <p:cNvSpPr txBox="1"/>
          <p:nvPr/>
        </p:nvSpPr>
        <p:spPr>
          <a:xfrm>
            <a:off x="7486650" y="4845832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 new Modal Component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CA2595-31A1-9347-A1F3-F29D0371527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614488" y="3028950"/>
            <a:ext cx="5872162" cy="2140048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79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Let’s add a Backdrop Component for overlay for modal</a:t>
            </a:r>
          </a:p>
        </p:txBody>
      </p:sp>
    </p:spTree>
    <p:extLst>
      <p:ext uri="{BB962C8B-B14F-4D97-AF65-F5344CB8AC3E}">
        <p14:creationId xmlns:p14="http://schemas.microsoft.com/office/powerpoint/2010/main" val="6920455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8CA76C-D7FB-C245-89CC-99454652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25"/>
            <a:ext cx="12192000" cy="652914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0ADF2E-9394-5F4A-AA0B-384E4038D475}"/>
              </a:ext>
            </a:extLst>
          </p:cNvPr>
          <p:cNvCxnSpPr>
            <a:cxnSpLocks/>
          </p:cNvCxnSpPr>
          <p:nvPr/>
        </p:nvCxnSpPr>
        <p:spPr>
          <a:xfrm flipH="1" flipV="1">
            <a:off x="5457825" y="1928813"/>
            <a:ext cx="2071692" cy="324018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1BB3B3-432F-8E4B-B44D-E0166004AC54}"/>
              </a:ext>
            </a:extLst>
          </p:cNvPr>
          <p:cNvSpPr txBox="1"/>
          <p:nvPr/>
        </p:nvSpPr>
        <p:spPr>
          <a:xfrm>
            <a:off x="7486650" y="4845832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 new Backdrop Component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471B00-4434-9548-9688-22B7DCF4776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614488" y="3028950"/>
            <a:ext cx="5872162" cy="2140048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595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041733B-61A0-5749-893D-6A08F358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40"/>
            <a:ext cx="12192000" cy="65873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52F00C-C060-9848-9ACE-1B93255317AC}"/>
              </a:ext>
            </a:extLst>
          </p:cNvPr>
          <p:cNvCxnSpPr>
            <a:cxnSpLocks/>
          </p:cNvCxnSpPr>
          <p:nvPr/>
        </p:nvCxnSpPr>
        <p:spPr>
          <a:xfrm flipH="1">
            <a:off x="5572125" y="3428998"/>
            <a:ext cx="2928938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7942D1-90C2-744B-B7A7-3B3FFB393FA8}"/>
              </a:ext>
            </a:extLst>
          </p:cNvPr>
          <p:cNvSpPr txBox="1"/>
          <p:nvPr/>
        </p:nvSpPr>
        <p:spPr>
          <a:xfrm>
            <a:off x="8501062" y="3105833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Adding new component to </a:t>
            </a:r>
            <a:r>
              <a:rPr lang="en-US" dirty="0" err="1">
                <a:solidFill>
                  <a:schemeClr val="accent2"/>
                </a:solidFill>
              </a:rPr>
              <a:t>app.js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88F400-DE69-3642-91D7-D6B0DE4BE5C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214938" y="3186115"/>
            <a:ext cx="3286124" cy="242884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5546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79783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F3D259E-3A1C-7C4D-AC87-FD1610CC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587"/>
            <a:ext cx="12192000" cy="597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41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How to use state?</a:t>
            </a:r>
          </a:p>
        </p:txBody>
      </p:sp>
    </p:spTree>
    <p:extLst>
      <p:ext uri="{BB962C8B-B14F-4D97-AF65-F5344CB8AC3E}">
        <p14:creationId xmlns:p14="http://schemas.microsoft.com/office/powerpoint/2010/main" val="6937362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331225E-B71F-B64B-8D77-E931AB64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61"/>
            <a:ext cx="12192000" cy="65320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A5F402-0851-DB43-ADF5-2259CD936A94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672263" y="2343150"/>
            <a:ext cx="2500312" cy="1090224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606D90-F853-304A-9063-4CA66382AFD1}"/>
              </a:ext>
            </a:extLst>
          </p:cNvPr>
          <p:cNvSpPr txBox="1"/>
          <p:nvPr/>
        </p:nvSpPr>
        <p:spPr>
          <a:xfrm>
            <a:off x="9172575" y="3248708"/>
            <a:ext cx="214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Use of state variable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C1671-705E-5049-BF77-73CBE34C79F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043613" y="1071564"/>
            <a:ext cx="3128962" cy="236181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0C12BE-8EBF-8644-9F18-FC6D186E9C4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072063" y="2900364"/>
            <a:ext cx="4100512" cy="53301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75E11-3185-784F-8DE3-69E74E761CD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357813" y="3433374"/>
            <a:ext cx="3814762" cy="115715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269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999"/>
            <a:ext cx="10515600" cy="5668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7800"/>
                </a:solidFill>
              </a:rPr>
              <a:t>Working with “Events Props” (Passing Function as Props)</a:t>
            </a:r>
          </a:p>
        </p:txBody>
      </p:sp>
    </p:spTree>
    <p:extLst>
      <p:ext uri="{BB962C8B-B14F-4D97-AF65-F5344CB8AC3E}">
        <p14:creationId xmlns:p14="http://schemas.microsoft.com/office/powerpoint/2010/main" val="248746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EDD66B5-2641-8047-A25E-9C092F9E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837A35-5312-5A4D-B8BC-82C746C75215}"/>
              </a:ext>
            </a:extLst>
          </p:cNvPr>
          <p:cNvSpPr/>
          <p:nvPr/>
        </p:nvSpPr>
        <p:spPr>
          <a:xfrm>
            <a:off x="831274" y="512618"/>
            <a:ext cx="1274618" cy="789709"/>
          </a:xfrm>
          <a:prstGeom prst="rect">
            <a:avLst/>
          </a:prstGeom>
          <a:solidFill>
            <a:srgbClr val="4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F96FAE-122D-0F46-B14B-1F722ECB5479}"/>
              </a:ext>
            </a:extLst>
          </p:cNvPr>
          <p:cNvSpPr/>
          <p:nvPr/>
        </p:nvSpPr>
        <p:spPr>
          <a:xfrm>
            <a:off x="10307782" y="5666509"/>
            <a:ext cx="1274618" cy="789709"/>
          </a:xfrm>
          <a:prstGeom prst="rect">
            <a:avLst/>
          </a:prstGeom>
          <a:solidFill>
            <a:srgbClr val="4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25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E1B8E8-94F4-E64E-9D97-2091A37C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06"/>
            <a:ext cx="12192000" cy="6547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CF631-DA45-F846-868F-ECE1211ECE96}"/>
              </a:ext>
            </a:extLst>
          </p:cNvPr>
          <p:cNvSpPr txBox="1"/>
          <p:nvPr/>
        </p:nvSpPr>
        <p:spPr>
          <a:xfrm>
            <a:off x="9472612" y="2087178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Reference to a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E77AD-5B77-B84D-BFF8-1AD8D96975A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557964" y="2410344"/>
            <a:ext cx="2914648" cy="141870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50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BFBBF7C-DE71-F542-B3E6-F3455263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49"/>
            <a:ext cx="12192000" cy="6528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475129-E19F-1841-8A1E-3A0626A1F339}"/>
              </a:ext>
            </a:extLst>
          </p:cNvPr>
          <p:cNvSpPr txBox="1"/>
          <p:nvPr/>
        </p:nvSpPr>
        <p:spPr>
          <a:xfrm>
            <a:off x="9472612" y="2087178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Reference to a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A6F252-EEB5-D544-9D10-6986A10D5BD7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572250" y="1485900"/>
            <a:ext cx="2900362" cy="924444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9323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5A52DB-F325-6D41-8A2A-2CD95994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25"/>
            <a:ext cx="12192000" cy="6536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42A2B7-A8EC-8048-B9E5-83EB785CD65D}"/>
              </a:ext>
            </a:extLst>
          </p:cNvPr>
          <p:cNvSpPr txBox="1"/>
          <p:nvPr/>
        </p:nvSpPr>
        <p:spPr>
          <a:xfrm>
            <a:off x="9472612" y="2087178"/>
            <a:ext cx="214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Reference to a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B5DA44-7A26-D241-AC4B-2D8F710E543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686676" y="2128838"/>
            <a:ext cx="1785936" cy="28150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242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8168</TotalTime>
  <Words>330</Words>
  <Application>Microsoft Macintosh PowerPoint</Application>
  <PresentationFormat>Widescreen</PresentationFormat>
  <Paragraphs>64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 </vt:lpstr>
      <vt:lpstr>PowerPoint Presentation</vt:lpstr>
      <vt:lpstr>PowerPoint Presentation</vt:lpstr>
      <vt:lpstr>What is React?</vt:lpstr>
      <vt:lpstr>Real-World SPAs &amp; React Web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run the example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Writing our First React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Ashish Patel</dc:creator>
  <cp:lastModifiedBy>Ashish Patel</cp:lastModifiedBy>
  <cp:revision>502</cp:revision>
  <dcterms:created xsi:type="dcterms:W3CDTF">2018-10-22T13:05:00Z</dcterms:created>
  <dcterms:modified xsi:type="dcterms:W3CDTF">2021-12-15T20:33:31Z</dcterms:modified>
</cp:coreProperties>
</file>